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5"/>
  </p:sldMasterIdLst>
  <p:notesMasterIdLst>
    <p:notesMasterId r:id="rId35"/>
  </p:notesMasterIdLst>
  <p:sldIdLst>
    <p:sldId id="256" r:id="rId6"/>
    <p:sldId id="257" r:id="rId7"/>
    <p:sldId id="259" r:id="rId8"/>
    <p:sldId id="274" r:id="rId9"/>
    <p:sldId id="275" r:id="rId10"/>
    <p:sldId id="276" r:id="rId11"/>
    <p:sldId id="260" r:id="rId12"/>
    <p:sldId id="277" r:id="rId13"/>
    <p:sldId id="261" r:id="rId14"/>
    <p:sldId id="262" r:id="rId15"/>
    <p:sldId id="263" r:id="rId16"/>
    <p:sldId id="271" r:id="rId17"/>
    <p:sldId id="273" r:id="rId18"/>
    <p:sldId id="258" r:id="rId19"/>
    <p:sldId id="264" r:id="rId20"/>
    <p:sldId id="272" r:id="rId21"/>
    <p:sldId id="266" r:id="rId22"/>
    <p:sldId id="267" r:id="rId23"/>
    <p:sldId id="278" r:id="rId24"/>
    <p:sldId id="268" r:id="rId25"/>
    <p:sldId id="269" r:id="rId26"/>
    <p:sldId id="270" r:id="rId27"/>
    <p:sldId id="279" r:id="rId28"/>
    <p:sldId id="280" r:id="rId29"/>
    <p:sldId id="281" r:id="rId30"/>
    <p:sldId id="283" r:id="rId31"/>
    <p:sldId id="282" r:id="rId32"/>
    <p:sldId id="285" r:id="rId33"/>
    <p:sldId id="284" r:id="rId34"/>
  </p:sldIdLst>
  <p:sldSz cx="10691813" cy="7559675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260" y="36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McKenzie" userId="S::richard.mckenzie@northumberland.gov.uk::db9094e2-c33b-4d62-b32e-23b24851f8e8" providerId="AD" clId="Web-{446F6B9E-4D60-9D3E-5954-5DC929632930}"/>
    <pc:docChg chg="addSld modSld sldOrd">
      <pc:chgData name="Richard McKenzie" userId="S::richard.mckenzie@northumberland.gov.uk::db9094e2-c33b-4d62-b32e-23b24851f8e8" providerId="AD" clId="Web-{446F6B9E-4D60-9D3E-5954-5DC929632930}" dt="2022-12-19T16:37:23.080" v="1094"/>
      <pc:docMkLst>
        <pc:docMk/>
      </pc:docMkLst>
      <pc:sldChg chg="modSp">
        <pc:chgData name="Richard McKenzie" userId="S::richard.mckenzie@northumberland.gov.uk::db9094e2-c33b-4d62-b32e-23b24851f8e8" providerId="AD" clId="Web-{446F6B9E-4D60-9D3E-5954-5DC929632930}" dt="2022-12-19T15:13:14.740" v="8" actId="14100"/>
        <pc:sldMkLst>
          <pc:docMk/>
          <pc:sldMk cId="0" sldId="270"/>
        </pc:sldMkLst>
        <pc:picChg chg="mod">
          <ac:chgData name="Richard McKenzie" userId="S::richard.mckenzie@northumberland.gov.uk::db9094e2-c33b-4d62-b32e-23b24851f8e8" providerId="AD" clId="Web-{446F6B9E-4D60-9D3E-5954-5DC929632930}" dt="2022-12-19T15:13:14.740" v="8" actId="14100"/>
          <ac:picMkLst>
            <pc:docMk/>
            <pc:sldMk cId="0" sldId="270"/>
            <ac:picMk id="2" creationId="{5509C89F-5F19-C8DC-ED4D-851DD3342738}"/>
          </ac:picMkLst>
        </pc:picChg>
      </pc:sldChg>
      <pc:sldChg chg="addSp delSp modSp new ord">
        <pc:chgData name="Richard McKenzie" userId="S::richard.mckenzie@northumberland.gov.uk::db9094e2-c33b-4d62-b32e-23b24851f8e8" providerId="AD" clId="Web-{446F6B9E-4D60-9D3E-5954-5DC929632930}" dt="2022-12-19T15:11:52.845" v="7" actId="1076"/>
        <pc:sldMkLst>
          <pc:docMk/>
          <pc:sldMk cId="885670684" sldId="278"/>
        </pc:sldMkLst>
        <pc:spChg chg="del">
          <ac:chgData name="Richard McKenzie" userId="S::richard.mckenzie@northumberland.gov.uk::db9094e2-c33b-4d62-b32e-23b24851f8e8" providerId="AD" clId="Web-{446F6B9E-4D60-9D3E-5954-5DC929632930}" dt="2022-12-19T15:11:21.311" v="2"/>
          <ac:spMkLst>
            <pc:docMk/>
            <pc:sldMk cId="885670684" sldId="278"/>
            <ac:spMk id="2" creationId="{CB7DBA26-138D-B835-01DA-58B4472B228C}"/>
          </ac:spMkLst>
        </pc:spChg>
        <pc:spChg chg="del">
          <ac:chgData name="Richard McKenzie" userId="S::richard.mckenzie@northumberland.gov.uk::db9094e2-c33b-4d62-b32e-23b24851f8e8" providerId="AD" clId="Web-{446F6B9E-4D60-9D3E-5954-5DC929632930}" dt="2022-12-19T15:11:23.968" v="3"/>
          <ac:spMkLst>
            <pc:docMk/>
            <pc:sldMk cId="885670684" sldId="278"/>
            <ac:spMk id="3" creationId="{F0E186B4-198C-E647-69CA-BE15BB12E88A}"/>
          </ac:spMkLst>
        </pc:spChg>
        <pc:picChg chg="add mod">
          <ac:chgData name="Richard McKenzie" userId="S::richard.mckenzie@northumberland.gov.uk::db9094e2-c33b-4d62-b32e-23b24851f8e8" providerId="AD" clId="Web-{446F6B9E-4D60-9D3E-5954-5DC929632930}" dt="2022-12-19T15:11:52.845" v="7" actId="1076"/>
          <ac:picMkLst>
            <pc:docMk/>
            <pc:sldMk cId="885670684" sldId="278"/>
            <ac:picMk id="4" creationId="{36B4B797-1EFA-291D-96EB-2E9F4510AD32}"/>
          </ac:picMkLst>
        </pc:picChg>
      </pc:sldChg>
      <pc:sldChg chg="modSp new">
        <pc:chgData name="Richard McKenzie" userId="S::richard.mckenzie@northumberland.gov.uk::db9094e2-c33b-4d62-b32e-23b24851f8e8" providerId="AD" clId="Web-{446F6B9E-4D60-9D3E-5954-5DC929632930}" dt="2022-12-19T16:12:54.254" v="553" actId="20577"/>
        <pc:sldMkLst>
          <pc:docMk/>
          <pc:sldMk cId="804521327" sldId="279"/>
        </pc:sldMkLst>
        <pc:spChg chg="mod">
          <ac:chgData name="Richard McKenzie" userId="S::richard.mckenzie@northumberland.gov.uk::db9094e2-c33b-4d62-b32e-23b24851f8e8" providerId="AD" clId="Web-{446F6B9E-4D60-9D3E-5954-5DC929632930}" dt="2022-12-19T15:29:48.813" v="12" actId="20577"/>
          <ac:spMkLst>
            <pc:docMk/>
            <pc:sldMk cId="804521327" sldId="279"/>
            <ac:spMk id="2" creationId="{A68CE3B4-3124-9D0B-2366-698A5FF76CD8}"/>
          </ac:spMkLst>
        </pc:spChg>
        <pc:spChg chg="mod">
          <ac:chgData name="Richard McKenzie" userId="S::richard.mckenzie@northumberland.gov.uk::db9094e2-c33b-4d62-b32e-23b24851f8e8" providerId="AD" clId="Web-{446F6B9E-4D60-9D3E-5954-5DC929632930}" dt="2022-12-19T16:12:54.254" v="553" actId="20577"/>
          <ac:spMkLst>
            <pc:docMk/>
            <pc:sldMk cId="804521327" sldId="279"/>
            <ac:spMk id="3" creationId="{D074C6BD-C3E6-D919-BE2A-C896E5FF2DA7}"/>
          </ac:spMkLst>
        </pc:spChg>
      </pc:sldChg>
      <pc:sldChg chg="addSp delSp modSp new">
        <pc:chgData name="Richard McKenzie" userId="S::richard.mckenzie@northumberland.gov.uk::db9094e2-c33b-4d62-b32e-23b24851f8e8" providerId="AD" clId="Web-{446F6B9E-4D60-9D3E-5954-5DC929632930}" dt="2022-12-19T16:02:03.856" v="546" actId="14100"/>
        <pc:sldMkLst>
          <pc:docMk/>
          <pc:sldMk cId="473962102" sldId="280"/>
        </pc:sldMkLst>
        <pc:spChg chg="mod">
          <ac:chgData name="Richard McKenzie" userId="S::richard.mckenzie@northumberland.gov.uk::db9094e2-c33b-4d62-b32e-23b24851f8e8" providerId="AD" clId="Web-{446F6B9E-4D60-9D3E-5954-5DC929632930}" dt="2022-12-19T15:47:55.711" v="410" actId="20577"/>
          <ac:spMkLst>
            <pc:docMk/>
            <pc:sldMk cId="473962102" sldId="280"/>
            <ac:spMk id="2" creationId="{FA91C7DC-0D4E-8467-2BF0-50A35431C6A6}"/>
          </ac:spMkLst>
        </pc:spChg>
        <pc:spChg chg="mod">
          <ac:chgData name="Richard McKenzie" userId="S::richard.mckenzie@northumberland.gov.uk::db9094e2-c33b-4d62-b32e-23b24851f8e8" providerId="AD" clId="Web-{446F6B9E-4D60-9D3E-5954-5DC929632930}" dt="2022-12-19T16:01:55.121" v="544" actId="1076"/>
          <ac:spMkLst>
            <pc:docMk/>
            <pc:sldMk cId="473962102" sldId="280"/>
            <ac:spMk id="3" creationId="{08E643C3-125C-9449-C938-3F2A51E681FE}"/>
          </ac:spMkLst>
        </pc:spChg>
        <pc:picChg chg="add del mod">
          <ac:chgData name="Richard McKenzie" userId="S::richard.mckenzie@northumberland.gov.uk::db9094e2-c33b-4d62-b32e-23b24851f8e8" providerId="AD" clId="Web-{446F6B9E-4D60-9D3E-5954-5DC929632930}" dt="2022-12-19T16:00:06.912" v="535"/>
          <ac:picMkLst>
            <pc:docMk/>
            <pc:sldMk cId="473962102" sldId="280"/>
            <ac:picMk id="4" creationId="{7888A581-1AC1-8E47-6CA7-C876D5236EE9}"/>
          </ac:picMkLst>
        </pc:picChg>
        <pc:picChg chg="add mod">
          <ac:chgData name="Richard McKenzie" userId="S::richard.mckenzie@northumberland.gov.uk::db9094e2-c33b-4d62-b32e-23b24851f8e8" providerId="AD" clId="Web-{446F6B9E-4D60-9D3E-5954-5DC929632930}" dt="2022-12-19T16:02:03.856" v="546" actId="14100"/>
          <ac:picMkLst>
            <pc:docMk/>
            <pc:sldMk cId="473962102" sldId="280"/>
            <ac:picMk id="5" creationId="{A67744C1-0BCF-0BFE-EB71-4CF076A3A147}"/>
          </ac:picMkLst>
        </pc:picChg>
        <pc:picChg chg="add mod">
          <ac:chgData name="Richard McKenzie" userId="S::richard.mckenzie@northumberland.gov.uk::db9094e2-c33b-4d62-b32e-23b24851f8e8" providerId="AD" clId="Web-{446F6B9E-4D60-9D3E-5954-5DC929632930}" dt="2022-12-19T16:01:57.747" v="545" actId="1076"/>
          <ac:picMkLst>
            <pc:docMk/>
            <pc:sldMk cId="473962102" sldId="280"/>
            <ac:picMk id="6" creationId="{27C18EAC-2FC9-2265-D358-581BD6A92AF5}"/>
          </ac:picMkLst>
        </pc:picChg>
      </pc:sldChg>
      <pc:sldChg chg="addSp modSp new">
        <pc:chgData name="Richard McKenzie" userId="S::richard.mckenzie@northumberland.gov.uk::db9094e2-c33b-4d62-b32e-23b24851f8e8" providerId="AD" clId="Web-{446F6B9E-4D60-9D3E-5954-5DC929632930}" dt="2022-12-19T15:56:38.994" v="532"/>
        <pc:sldMkLst>
          <pc:docMk/>
          <pc:sldMk cId="2316926544" sldId="281"/>
        </pc:sldMkLst>
        <pc:spChg chg="mod">
          <ac:chgData name="Richard McKenzie" userId="S::richard.mckenzie@northumberland.gov.uk::db9094e2-c33b-4d62-b32e-23b24851f8e8" providerId="AD" clId="Web-{446F6B9E-4D60-9D3E-5954-5DC929632930}" dt="2022-12-19T15:54:27.767" v="492" actId="20577"/>
          <ac:spMkLst>
            <pc:docMk/>
            <pc:sldMk cId="2316926544" sldId="281"/>
            <ac:spMk id="2" creationId="{E4D0160C-A684-46A2-7D3F-81F602388A5E}"/>
          </ac:spMkLst>
        </pc:spChg>
        <pc:spChg chg="mod">
          <ac:chgData name="Richard McKenzie" userId="S::richard.mckenzie@northumberland.gov.uk::db9094e2-c33b-4d62-b32e-23b24851f8e8" providerId="AD" clId="Web-{446F6B9E-4D60-9D3E-5954-5DC929632930}" dt="2022-12-19T15:55:37.334" v="525" actId="20577"/>
          <ac:spMkLst>
            <pc:docMk/>
            <pc:sldMk cId="2316926544" sldId="281"/>
            <ac:spMk id="3" creationId="{9FFBC17C-F5AD-A8D6-D32E-9787B2775AEE}"/>
          </ac:spMkLst>
        </pc:spChg>
        <pc:picChg chg="add mod">
          <ac:chgData name="Richard McKenzie" userId="S::richard.mckenzie@northumberland.gov.uk::db9094e2-c33b-4d62-b32e-23b24851f8e8" providerId="AD" clId="Web-{446F6B9E-4D60-9D3E-5954-5DC929632930}" dt="2022-12-19T15:56:38.994" v="532"/>
          <ac:picMkLst>
            <pc:docMk/>
            <pc:sldMk cId="2316926544" sldId="281"/>
            <ac:picMk id="4" creationId="{6AF1E3FA-4A4D-A321-9E41-2FD1E5321074}"/>
          </ac:picMkLst>
        </pc:picChg>
      </pc:sldChg>
      <pc:sldChg chg="modSp new">
        <pc:chgData name="Richard McKenzie" userId="S::richard.mckenzie@northumberland.gov.uk::db9094e2-c33b-4d62-b32e-23b24851f8e8" providerId="AD" clId="Web-{446F6B9E-4D60-9D3E-5954-5DC929632930}" dt="2022-12-19T16:35:14.401" v="1077" actId="20577"/>
        <pc:sldMkLst>
          <pc:docMk/>
          <pc:sldMk cId="1996992319" sldId="282"/>
        </pc:sldMkLst>
        <pc:spChg chg="mod">
          <ac:chgData name="Richard McKenzie" userId="S::richard.mckenzie@northumberland.gov.uk::db9094e2-c33b-4d62-b32e-23b24851f8e8" providerId="AD" clId="Web-{446F6B9E-4D60-9D3E-5954-5DC929632930}" dt="2022-12-19T16:19:49.279" v="601" actId="20577"/>
          <ac:spMkLst>
            <pc:docMk/>
            <pc:sldMk cId="1996992319" sldId="282"/>
            <ac:spMk id="2" creationId="{A85805B6-E865-4DB8-99DB-9E66123CAB90}"/>
          </ac:spMkLst>
        </pc:spChg>
        <pc:spChg chg="mod">
          <ac:chgData name="Richard McKenzie" userId="S::richard.mckenzie@northumberland.gov.uk::db9094e2-c33b-4d62-b32e-23b24851f8e8" providerId="AD" clId="Web-{446F6B9E-4D60-9D3E-5954-5DC929632930}" dt="2022-12-19T16:35:14.401" v="1077" actId="20577"/>
          <ac:spMkLst>
            <pc:docMk/>
            <pc:sldMk cId="1996992319" sldId="282"/>
            <ac:spMk id="3" creationId="{8B2313BA-4548-A4CD-C09D-644FCE0427B7}"/>
          </ac:spMkLst>
        </pc:spChg>
      </pc:sldChg>
      <pc:sldChg chg="modSp new ord">
        <pc:chgData name="Richard McKenzie" userId="S::richard.mckenzie@northumberland.gov.uk::db9094e2-c33b-4d62-b32e-23b24851f8e8" providerId="AD" clId="Web-{446F6B9E-4D60-9D3E-5954-5DC929632930}" dt="2022-12-19T16:32:32.061" v="1038"/>
        <pc:sldMkLst>
          <pc:docMk/>
          <pc:sldMk cId="3211219659" sldId="283"/>
        </pc:sldMkLst>
        <pc:spChg chg="mod">
          <ac:chgData name="Richard McKenzie" userId="S::richard.mckenzie@northumberland.gov.uk::db9094e2-c33b-4d62-b32e-23b24851f8e8" providerId="AD" clId="Web-{446F6B9E-4D60-9D3E-5954-5DC929632930}" dt="2022-12-19T16:24:30.829" v="699" actId="20577"/>
          <ac:spMkLst>
            <pc:docMk/>
            <pc:sldMk cId="3211219659" sldId="283"/>
            <ac:spMk id="2" creationId="{0E6F5C06-1D32-FA3B-EB1B-D78F0F11B0E6}"/>
          </ac:spMkLst>
        </pc:spChg>
        <pc:spChg chg="mod">
          <ac:chgData name="Richard McKenzie" userId="S::richard.mckenzie@northumberland.gov.uk::db9094e2-c33b-4d62-b32e-23b24851f8e8" providerId="AD" clId="Web-{446F6B9E-4D60-9D3E-5954-5DC929632930}" dt="2022-12-19T16:31:35.557" v="1037" actId="1076"/>
          <ac:spMkLst>
            <pc:docMk/>
            <pc:sldMk cId="3211219659" sldId="283"/>
            <ac:spMk id="3" creationId="{BECB51B8-1A12-194E-BEC7-9D2DC5C1C056}"/>
          </ac:spMkLst>
        </pc:spChg>
      </pc:sldChg>
      <pc:sldChg chg="delSp modSp new">
        <pc:chgData name="Richard McKenzie" userId="S::richard.mckenzie@northumberland.gov.uk::db9094e2-c33b-4d62-b32e-23b24851f8e8" providerId="AD" clId="Web-{446F6B9E-4D60-9D3E-5954-5DC929632930}" dt="2022-12-19T16:37:23.080" v="1094"/>
        <pc:sldMkLst>
          <pc:docMk/>
          <pc:sldMk cId="2205225526" sldId="284"/>
        </pc:sldMkLst>
        <pc:spChg chg="mod">
          <ac:chgData name="Richard McKenzie" userId="S::richard.mckenzie@northumberland.gov.uk::db9094e2-c33b-4d62-b32e-23b24851f8e8" providerId="AD" clId="Web-{446F6B9E-4D60-9D3E-5954-5DC929632930}" dt="2022-12-19T16:37:18.767" v="1093" actId="14100"/>
          <ac:spMkLst>
            <pc:docMk/>
            <pc:sldMk cId="2205225526" sldId="284"/>
            <ac:spMk id="2" creationId="{55F67445-CB9D-5DF0-3449-95167659B2A5}"/>
          </ac:spMkLst>
        </pc:spChg>
        <pc:spChg chg="del mod">
          <ac:chgData name="Richard McKenzie" userId="S::richard.mckenzie@northumberland.gov.uk::db9094e2-c33b-4d62-b32e-23b24851f8e8" providerId="AD" clId="Web-{446F6B9E-4D60-9D3E-5954-5DC929632930}" dt="2022-12-19T16:37:23.080" v="1094"/>
          <ac:spMkLst>
            <pc:docMk/>
            <pc:sldMk cId="2205225526" sldId="284"/>
            <ac:spMk id="3" creationId="{623CBC18-76A2-733E-61F6-CB85786A42ED}"/>
          </ac:spMkLst>
        </pc:spChg>
      </pc:sldChg>
    </pc:docChg>
  </pc:docChgLst>
  <pc:docChgLst>
    <pc:chgData name="Richard McKenzie" userId="S::richard.mckenzie@northumberland.gov.uk::db9094e2-c33b-4d62-b32e-23b24851f8e8" providerId="AD" clId="Web-{2443D086-19B1-4442-435D-2C58FF410509}"/>
    <pc:docChg chg="addSld modSld">
      <pc:chgData name="Richard McKenzie" userId="S::richard.mckenzie@northumberland.gov.uk::db9094e2-c33b-4d62-b32e-23b24851f8e8" providerId="AD" clId="Web-{2443D086-19B1-4442-435D-2C58FF410509}" dt="2022-12-08T16:58:37.038" v="1455" actId="20577"/>
      <pc:docMkLst>
        <pc:docMk/>
      </pc:docMkLst>
      <pc:sldChg chg="addSp delSp modSp">
        <pc:chgData name="Richard McKenzie" userId="S::richard.mckenzie@northumberland.gov.uk::db9094e2-c33b-4d62-b32e-23b24851f8e8" providerId="AD" clId="Web-{2443D086-19B1-4442-435D-2C58FF410509}" dt="2022-12-08T15:34:36.348" v="944" actId="1076"/>
        <pc:sldMkLst>
          <pc:docMk/>
          <pc:sldMk cId="0" sldId="258"/>
        </pc:sldMkLst>
        <pc:spChg chg="add del mod">
          <ac:chgData name="Richard McKenzie" userId="S::richard.mckenzie@northumberland.gov.uk::db9094e2-c33b-4d62-b32e-23b24851f8e8" providerId="AD" clId="Web-{2443D086-19B1-4442-435D-2C58FF410509}" dt="2022-12-08T15:34:15.190" v="939"/>
          <ac:spMkLst>
            <pc:docMk/>
            <pc:sldMk cId="0" sldId="258"/>
            <ac:spMk id="4" creationId="{5DA69D50-FAB0-7464-BA13-4BABDCA3FCC2}"/>
          </ac:spMkLst>
        </pc:spChg>
        <pc:spChg chg="del mod">
          <ac:chgData name="Richard McKenzie" userId="S::richard.mckenzie@northumberland.gov.uk::db9094e2-c33b-4d62-b32e-23b24851f8e8" providerId="AD" clId="Web-{2443D086-19B1-4442-435D-2C58FF410509}" dt="2022-12-08T15:29:49.078" v="935"/>
          <ac:spMkLst>
            <pc:docMk/>
            <pc:sldMk cId="0" sldId="258"/>
            <ac:spMk id="68" creationId="{00000000-0000-0000-0000-000000000000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5:29:54.188" v="937" actId="20577"/>
          <ac:spMkLst>
            <pc:docMk/>
            <pc:sldMk cId="0" sldId="258"/>
            <ac:spMk id="69" creationId="{00000000-0000-0000-0000-000000000000}"/>
          </ac:spMkLst>
        </pc:spChg>
        <pc:picChg chg="del">
          <ac:chgData name="Richard McKenzie" userId="S::richard.mckenzie@northumberland.gov.uk::db9094e2-c33b-4d62-b32e-23b24851f8e8" providerId="AD" clId="Web-{2443D086-19B1-4442-435D-2C58FF410509}" dt="2022-12-08T15:29:51.625" v="936"/>
          <ac:picMkLst>
            <pc:docMk/>
            <pc:sldMk cId="0" sldId="258"/>
            <ac:picMk id="2" creationId="{B0F53A14-F633-5FBF-A678-C4FF37208E72}"/>
          </ac:picMkLst>
        </pc:picChg>
        <pc:picChg chg="add mod">
          <ac:chgData name="Richard McKenzie" userId="S::richard.mckenzie@northumberland.gov.uk::db9094e2-c33b-4d62-b32e-23b24851f8e8" providerId="AD" clId="Web-{2443D086-19B1-4442-435D-2C58FF410509}" dt="2022-12-08T15:34:36.348" v="944" actId="1076"/>
          <ac:picMkLst>
            <pc:docMk/>
            <pc:sldMk cId="0" sldId="258"/>
            <ac:picMk id="5" creationId="{D78C7568-5503-8122-D975-218C55074C49}"/>
          </ac:picMkLst>
        </pc:picChg>
      </pc:sldChg>
      <pc:sldChg chg="modSp">
        <pc:chgData name="Richard McKenzie" userId="S::richard.mckenzie@northumberland.gov.uk::db9094e2-c33b-4d62-b32e-23b24851f8e8" providerId="AD" clId="Web-{2443D086-19B1-4442-435D-2C58FF410509}" dt="2022-12-08T11:48:42.227" v="2" actId="20577"/>
        <pc:sldMkLst>
          <pc:docMk/>
          <pc:sldMk cId="0" sldId="259"/>
        </pc:sldMkLst>
        <pc:spChg chg="mod">
          <ac:chgData name="Richard McKenzie" userId="S::richard.mckenzie@northumberland.gov.uk::db9094e2-c33b-4d62-b32e-23b24851f8e8" providerId="AD" clId="Web-{2443D086-19B1-4442-435D-2C58FF410509}" dt="2022-12-08T11:48:42.227" v="2" actId="20577"/>
          <ac:spMkLst>
            <pc:docMk/>
            <pc:sldMk cId="0" sldId="259"/>
            <ac:spMk id="17" creationId="{DE7FE741-EC7A-4460-89B9-996705A17B48}"/>
          </ac:spMkLst>
        </pc:spChg>
      </pc:sldChg>
      <pc:sldChg chg="addSp modSp">
        <pc:chgData name="Richard McKenzie" userId="S::richard.mckenzie@northumberland.gov.uk::db9094e2-c33b-4d62-b32e-23b24851f8e8" providerId="AD" clId="Web-{2443D086-19B1-4442-435D-2C58FF410509}" dt="2022-12-08T15:17:42.997" v="630" actId="20577"/>
        <pc:sldMkLst>
          <pc:docMk/>
          <pc:sldMk cId="0" sldId="261"/>
        </pc:sldMkLst>
        <pc:spChg chg="mod">
          <ac:chgData name="Richard McKenzie" userId="S::richard.mckenzie@northumberland.gov.uk::db9094e2-c33b-4d62-b32e-23b24851f8e8" providerId="AD" clId="Web-{2443D086-19B1-4442-435D-2C58FF410509}" dt="2022-12-08T15:17:42.997" v="630" actId="20577"/>
          <ac:spMkLst>
            <pc:docMk/>
            <pc:sldMk cId="0" sldId="261"/>
            <ac:spMk id="87" creationId="{00000000-0000-0000-0000-000000000000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1:59:37.497" v="21" actId="20577"/>
          <ac:spMkLst>
            <pc:docMk/>
            <pc:sldMk cId="0" sldId="261"/>
            <ac:spMk id="88" creationId="{00000000-0000-0000-0000-000000000000}"/>
          </ac:spMkLst>
        </pc:spChg>
        <pc:picChg chg="add mod">
          <ac:chgData name="Richard McKenzie" userId="S::richard.mckenzie@northumberland.gov.uk::db9094e2-c33b-4d62-b32e-23b24851f8e8" providerId="AD" clId="Web-{2443D086-19B1-4442-435D-2C58FF410509}" dt="2022-12-08T11:59:57.186" v="23" actId="1076"/>
          <ac:picMkLst>
            <pc:docMk/>
            <pc:sldMk cId="0" sldId="261"/>
            <ac:picMk id="2" creationId="{7EFA1A2A-6282-6439-80DA-0A509FED2D5D}"/>
          </ac:picMkLst>
        </pc:picChg>
        <pc:picChg chg="add mod">
          <ac:chgData name="Richard McKenzie" userId="S::richard.mckenzie@northumberland.gov.uk::db9094e2-c33b-4d62-b32e-23b24851f8e8" providerId="AD" clId="Web-{2443D086-19B1-4442-435D-2C58FF410509}" dt="2022-12-08T12:04:41.083" v="30" actId="1076"/>
          <ac:picMkLst>
            <pc:docMk/>
            <pc:sldMk cId="0" sldId="261"/>
            <ac:picMk id="3" creationId="{254C3CA0-9DCF-DB33-864B-0E649110E3CF}"/>
          </ac:picMkLst>
        </pc:picChg>
        <pc:picChg chg="add mod">
          <ac:chgData name="Richard McKenzie" userId="S::richard.mckenzie@northumberland.gov.uk::db9094e2-c33b-4d62-b32e-23b24851f8e8" providerId="AD" clId="Web-{2443D086-19B1-4442-435D-2C58FF410509}" dt="2022-12-08T12:04:36.817" v="29" actId="14100"/>
          <ac:picMkLst>
            <pc:docMk/>
            <pc:sldMk cId="0" sldId="261"/>
            <ac:picMk id="4" creationId="{B3AA4449-60C4-A5E7-6C56-576253F3F33C}"/>
          </ac:picMkLst>
        </pc:pic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3:19:56.155" v="271" actId="20577"/>
        <pc:sldMkLst>
          <pc:docMk/>
          <pc:sldMk cId="0" sldId="262"/>
        </pc:sldMkLst>
        <pc:spChg chg="del mod">
          <ac:chgData name="Richard McKenzie" userId="S::richard.mckenzie@northumberland.gov.uk::db9094e2-c33b-4d62-b32e-23b24851f8e8" providerId="AD" clId="Web-{2443D086-19B1-4442-435D-2C58FF410509}" dt="2022-12-08T13:19:00.060" v="242"/>
          <ac:spMkLst>
            <pc:docMk/>
            <pc:sldMk cId="0" sldId="262"/>
            <ac:spMk id="93" creationId="{00000000-0000-0000-0000-000000000000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3:19:56.155" v="271" actId="20577"/>
          <ac:spMkLst>
            <pc:docMk/>
            <pc:sldMk cId="0" sldId="262"/>
            <ac:spMk id="94" creationId="{00000000-0000-0000-0000-000000000000}"/>
          </ac:spMkLst>
        </pc:spChg>
        <pc:picChg chg="add mod">
          <ac:chgData name="Richard McKenzie" userId="S::richard.mckenzie@northumberland.gov.uk::db9094e2-c33b-4d62-b32e-23b24851f8e8" providerId="AD" clId="Web-{2443D086-19B1-4442-435D-2C58FF410509}" dt="2022-12-08T12:32:19.477" v="236" actId="1076"/>
          <ac:picMkLst>
            <pc:docMk/>
            <pc:sldMk cId="0" sldId="262"/>
            <ac:picMk id="2" creationId="{43DC65FC-01D8-0BBF-AF62-A6EDE8F495BC}"/>
          </ac:picMkLst>
        </pc:pic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4:40:50.663" v="475" actId="1076"/>
        <pc:sldMkLst>
          <pc:docMk/>
          <pc:sldMk cId="0" sldId="263"/>
        </pc:sldMkLst>
        <pc:spChg chg="mod">
          <ac:chgData name="Richard McKenzie" userId="S::richard.mckenzie@northumberland.gov.uk::db9094e2-c33b-4d62-b32e-23b24851f8e8" providerId="AD" clId="Web-{2443D086-19B1-4442-435D-2C58FF410509}" dt="2022-12-08T14:40:42.382" v="474" actId="20577"/>
          <ac:spMkLst>
            <pc:docMk/>
            <pc:sldMk cId="0" sldId="263"/>
            <ac:spMk id="99" creationId="{00000000-0000-0000-0000-000000000000}"/>
          </ac:spMkLst>
        </pc:spChg>
        <pc:picChg chg="add del mod">
          <ac:chgData name="Richard McKenzie" userId="S::richard.mckenzie@northumberland.gov.uk::db9094e2-c33b-4d62-b32e-23b24851f8e8" providerId="AD" clId="Web-{2443D086-19B1-4442-435D-2C58FF410509}" dt="2022-12-08T14:05:26.506" v="332"/>
          <ac:picMkLst>
            <pc:docMk/>
            <pc:sldMk cId="0" sldId="263"/>
            <ac:picMk id="2" creationId="{0A9BAFDC-708D-89E7-C13D-42581975A83B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3:20:00.218" v="272"/>
          <ac:picMkLst>
            <pc:docMk/>
            <pc:sldMk cId="0" sldId="263"/>
            <ac:picMk id="2" creationId="{19EC5CBF-A5DA-8454-49FB-CCFCA4B15547}"/>
          </ac:picMkLst>
        </pc:picChg>
        <pc:picChg chg="add del mod">
          <ac:chgData name="Richard McKenzie" userId="S::richard.mckenzie@northumberland.gov.uk::db9094e2-c33b-4d62-b32e-23b24851f8e8" providerId="AD" clId="Web-{2443D086-19B1-4442-435D-2C58FF410509}" dt="2022-12-08T14:05:01.364" v="328"/>
          <ac:picMkLst>
            <pc:docMk/>
            <pc:sldMk cId="0" sldId="263"/>
            <ac:picMk id="3" creationId="{10189537-FCE1-FED0-511E-1D9C38A46C87}"/>
          </ac:picMkLst>
        </pc:picChg>
        <pc:picChg chg="add mod">
          <ac:chgData name="Richard McKenzie" userId="S::richard.mckenzie@northumberland.gov.uk::db9094e2-c33b-4d62-b32e-23b24851f8e8" providerId="AD" clId="Web-{2443D086-19B1-4442-435D-2C58FF410509}" dt="2022-12-08T14:40:50.663" v="475" actId="1076"/>
          <ac:picMkLst>
            <pc:docMk/>
            <pc:sldMk cId="0" sldId="263"/>
            <ac:picMk id="4" creationId="{F88C003D-68F9-A1D4-4487-263218CBE861}"/>
          </ac:picMkLst>
        </pc:pic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5:37:46.486" v="963" actId="14100"/>
        <pc:sldMkLst>
          <pc:docMk/>
          <pc:sldMk cId="0" sldId="264"/>
        </pc:sldMkLst>
        <pc:spChg chg="del mod">
          <ac:chgData name="Richard McKenzie" userId="S::richard.mckenzie@northumberland.gov.uk::db9094e2-c33b-4d62-b32e-23b24851f8e8" providerId="AD" clId="Web-{2443D086-19B1-4442-435D-2C58FF410509}" dt="2022-12-08T15:35:04.209" v="946"/>
          <ac:spMkLst>
            <pc:docMk/>
            <pc:sldMk cId="0" sldId="264"/>
            <ac:spMk id="3" creationId="{FEA1DB0D-5CE9-8E56-DB37-B74405771D18}"/>
          </ac:spMkLst>
        </pc:spChg>
        <pc:picChg chg="del">
          <ac:chgData name="Richard McKenzie" userId="S::richard.mckenzie@northumberland.gov.uk::db9094e2-c33b-4d62-b32e-23b24851f8e8" providerId="AD" clId="Web-{2443D086-19B1-4442-435D-2C58FF410509}" dt="2022-12-08T15:35:11.303" v="950"/>
          <ac:picMkLst>
            <pc:docMk/>
            <pc:sldMk cId="0" sldId="264"/>
            <ac:picMk id="2" creationId="{63A410A6-DE01-D235-3CF8-3BE83A1DB4DE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5:35:07.569" v="948"/>
          <ac:picMkLst>
            <pc:docMk/>
            <pc:sldMk cId="0" sldId="264"/>
            <ac:picMk id="4" creationId="{376B9179-3CC6-2841-858E-11817751EA1C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5:35:06.037" v="947"/>
          <ac:picMkLst>
            <pc:docMk/>
            <pc:sldMk cId="0" sldId="264"/>
            <ac:picMk id="5" creationId="{E50B0DE7-7C29-8B3F-AD11-0599340937BB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5:35:09.084" v="949"/>
          <ac:picMkLst>
            <pc:docMk/>
            <pc:sldMk cId="0" sldId="264"/>
            <ac:picMk id="6" creationId="{D4602BC5-65D0-CD7E-767E-349066C162DF}"/>
          </ac:picMkLst>
        </pc:picChg>
        <pc:picChg chg="add del mod">
          <ac:chgData name="Richard McKenzie" userId="S::richard.mckenzie@northumberland.gov.uk::db9094e2-c33b-4d62-b32e-23b24851f8e8" providerId="AD" clId="Web-{2443D086-19B1-4442-435D-2C58FF410509}" dt="2022-12-08T15:37:01.795" v="957"/>
          <ac:picMkLst>
            <pc:docMk/>
            <pc:sldMk cId="0" sldId="264"/>
            <ac:picMk id="7" creationId="{CA9FCC96-6808-3812-7080-9B9D79F80EBF}"/>
          </ac:picMkLst>
        </pc:picChg>
        <pc:picChg chg="add mod">
          <ac:chgData name="Richard McKenzie" userId="S::richard.mckenzie@northumberland.gov.uk::db9094e2-c33b-4d62-b32e-23b24851f8e8" providerId="AD" clId="Web-{2443D086-19B1-4442-435D-2C58FF410509}" dt="2022-12-08T15:37:46.486" v="963" actId="14100"/>
          <ac:picMkLst>
            <pc:docMk/>
            <pc:sldMk cId="0" sldId="264"/>
            <ac:picMk id="8" creationId="{656B358F-D3E3-B8BF-A5C4-152E48AEF55C}"/>
          </ac:picMkLst>
        </pc:pic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5:50:30.804" v="1190" actId="14100"/>
        <pc:sldMkLst>
          <pc:docMk/>
          <pc:sldMk cId="0" sldId="266"/>
        </pc:sldMkLst>
        <pc:spChg chg="add del mod">
          <ac:chgData name="Richard McKenzie" userId="S::richard.mckenzie@northumberland.gov.uk::db9094e2-c33b-4d62-b32e-23b24851f8e8" providerId="AD" clId="Web-{2443D086-19B1-4442-435D-2C58FF410509}" dt="2022-12-08T15:49:55.379" v="1181"/>
          <ac:spMkLst>
            <pc:docMk/>
            <pc:sldMk cId="0" sldId="266"/>
            <ac:spMk id="3" creationId="{43C95F41-8174-3A75-E049-28CAEC120018}"/>
          </ac:spMkLst>
        </pc:spChg>
        <pc:spChg chg="del">
          <ac:chgData name="Richard McKenzie" userId="S::richard.mckenzie@northumberland.gov.uk::db9094e2-c33b-4d62-b32e-23b24851f8e8" providerId="AD" clId="Web-{2443D086-19B1-4442-435D-2C58FF410509}" dt="2022-12-08T15:48:47.265" v="1178"/>
          <ac:spMkLst>
            <pc:docMk/>
            <pc:sldMk cId="0" sldId="266"/>
            <ac:spMk id="116" creationId="{00000000-0000-0000-0000-000000000000}"/>
          </ac:spMkLst>
        </pc:spChg>
        <pc:picChg chg="add mod">
          <ac:chgData name="Richard McKenzie" userId="S::richard.mckenzie@northumberland.gov.uk::db9094e2-c33b-4d62-b32e-23b24851f8e8" providerId="AD" clId="Web-{2443D086-19B1-4442-435D-2C58FF410509}" dt="2022-12-08T15:50:30.804" v="1190" actId="14100"/>
          <ac:picMkLst>
            <pc:docMk/>
            <pc:sldMk cId="0" sldId="266"/>
            <ac:picMk id="4" creationId="{F3B387E9-71F6-3B07-E8DC-A7C2F3B58F17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5:48:50.812" v="1180"/>
          <ac:picMkLst>
            <pc:docMk/>
            <pc:sldMk cId="0" sldId="266"/>
            <ac:picMk id="122" creationId="{00000000-0000-0000-0000-000000000000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5:48:50.406" v="1179"/>
          <ac:picMkLst>
            <pc:docMk/>
            <pc:sldMk cId="0" sldId="266"/>
            <ac:picMk id="123" creationId="{00000000-0000-0000-0000-000000000000}"/>
          </ac:picMkLst>
        </pc:pic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5:54:46.821" v="1198" actId="1076"/>
        <pc:sldMkLst>
          <pc:docMk/>
          <pc:sldMk cId="0" sldId="267"/>
        </pc:sldMkLst>
        <pc:spChg chg="add del mod">
          <ac:chgData name="Richard McKenzie" userId="S::richard.mckenzie@northumberland.gov.uk::db9094e2-c33b-4d62-b32e-23b24851f8e8" providerId="AD" clId="Web-{2443D086-19B1-4442-435D-2C58FF410509}" dt="2022-12-08T15:53:35.019" v="1194"/>
          <ac:spMkLst>
            <pc:docMk/>
            <pc:sldMk cId="0" sldId="267"/>
            <ac:spMk id="3" creationId="{220858FE-03E1-43B9-6BB0-1C2A8E890653}"/>
          </ac:spMkLst>
        </pc:spChg>
        <pc:spChg chg="del mod">
          <ac:chgData name="Richard McKenzie" userId="S::richard.mckenzie@northumberland.gov.uk::db9094e2-c33b-4d62-b32e-23b24851f8e8" providerId="AD" clId="Web-{2443D086-19B1-4442-435D-2C58FF410509}" dt="2022-12-08T15:50:42.617" v="1193"/>
          <ac:spMkLst>
            <pc:docMk/>
            <pc:sldMk cId="0" sldId="267"/>
            <ac:spMk id="128" creationId="{00000000-0000-0000-0000-000000000000}"/>
          </ac:spMkLst>
        </pc:spChg>
        <pc:spChg chg="del">
          <ac:chgData name="Richard McKenzie" userId="S::richard.mckenzie@northumberland.gov.uk::db9094e2-c33b-4d62-b32e-23b24851f8e8" providerId="AD" clId="Web-{2443D086-19B1-4442-435D-2C58FF410509}" dt="2022-12-08T15:50:37.507" v="1191"/>
          <ac:spMkLst>
            <pc:docMk/>
            <pc:sldMk cId="0" sldId="267"/>
            <ac:spMk id="129" creationId="{00000000-0000-0000-0000-000000000000}"/>
          </ac:spMkLst>
        </pc:spChg>
        <pc:picChg chg="add mod">
          <ac:chgData name="Richard McKenzie" userId="S::richard.mckenzie@northumberland.gov.uk::db9094e2-c33b-4d62-b32e-23b24851f8e8" providerId="AD" clId="Web-{2443D086-19B1-4442-435D-2C58FF410509}" dt="2022-12-08T15:54:46.821" v="1198" actId="1076"/>
          <ac:picMkLst>
            <pc:docMk/>
            <pc:sldMk cId="0" sldId="267"/>
            <ac:picMk id="4" creationId="{C9478024-8F15-5EDD-5959-33C74F5995D7}"/>
          </ac:picMkLst>
        </pc:pic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6:18:46.603" v="1342" actId="20577"/>
        <pc:sldMkLst>
          <pc:docMk/>
          <pc:sldMk cId="0" sldId="268"/>
        </pc:sldMkLst>
        <pc:spChg chg="mod">
          <ac:chgData name="Richard McKenzie" userId="S::richard.mckenzie@northumberland.gov.uk::db9094e2-c33b-4d62-b32e-23b24851f8e8" providerId="AD" clId="Web-{2443D086-19B1-4442-435D-2C58FF410509}" dt="2022-12-08T16:13:48.483" v="1207" actId="20577"/>
          <ac:spMkLst>
            <pc:docMk/>
            <pc:sldMk cId="0" sldId="268"/>
            <ac:spMk id="134" creationId="{00000000-0000-0000-0000-000000000000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6:18:46.603" v="1342" actId="20577"/>
          <ac:spMkLst>
            <pc:docMk/>
            <pc:sldMk cId="0" sldId="268"/>
            <ac:spMk id="135" creationId="{00000000-0000-0000-0000-000000000000}"/>
          </ac:spMkLst>
        </pc:spChg>
        <pc:picChg chg="add mod">
          <ac:chgData name="Richard McKenzie" userId="S::richard.mckenzie@northumberland.gov.uk::db9094e2-c33b-4d62-b32e-23b24851f8e8" providerId="AD" clId="Web-{2443D086-19B1-4442-435D-2C58FF410509}" dt="2022-12-08T16:18:16.305" v="1338" actId="1076"/>
          <ac:picMkLst>
            <pc:docMk/>
            <pc:sldMk cId="0" sldId="268"/>
            <ac:picMk id="2" creationId="{D6411EFC-D949-1775-F469-D1F53E55FE29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6:12:05.151" v="1199"/>
          <ac:picMkLst>
            <pc:docMk/>
            <pc:sldMk cId="0" sldId="268"/>
            <ac:picMk id="136" creationId="{00000000-0000-0000-0000-000000000000}"/>
          </ac:picMkLst>
        </pc:picChg>
        <pc:picChg chg="del">
          <ac:chgData name="Richard McKenzie" userId="S::richard.mckenzie@northumberland.gov.uk::db9094e2-c33b-4d62-b32e-23b24851f8e8" providerId="AD" clId="Web-{2443D086-19B1-4442-435D-2C58FF410509}" dt="2022-12-08T16:12:06.854" v="1200"/>
          <ac:picMkLst>
            <pc:docMk/>
            <pc:sldMk cId="0" sldId="268"/>
            <ac:picMk id="137" creationId="{00000000-0000-0000-0000-000000000000}"/>
          </ac:picMkLst>
        </pc:picChg>
      </pc:sldChg>
      <pc:sldChg chg="addSp modSp">
        <pc:chgData name="Richard McKenzie" userId="S::richard.mckenzie@northumberland.gov.uk::db9094e2-c33b-4d62-b32e-23b24851f8e8" providerId="AD" clId="Web-{2443D086-19B1-4442-435D-2C58FF410509}" dt="2022-12-08T16:53:18.901" v="1393" actId="1076"/>
        <pc:sldMkLst>
          <pc:docMk/>
          <pc:sldMk cId="0" sldId="269"/>
        </pc:sldMkLst>
        <pc:spChg chg="mod">
          <ac:chgData name="Richard McKenzie" userId="S::richard.mckenzie@northumberland.gov.uk::db9094e2-c33b-4d62-b32e-23b24851f8e8" providerId="AD" clId="Web-{2443D086-19B1-4442-435D-2C58FF410509}" dt="2022-12-08T16:53:14.807" v="1392" actId="20577"/>
          <ac:spMkLst>
            <pc:docMk/>
            <pc:sldMk cId="0" sldId="269"/>
            <ac:spMk id="142" creationId="{00000000-0000-0000-0000-000000000000}"/>
          </ac:spMkLst>
        </pc:spChg>
        <pc:picChg chg="add mod">
          <ac:chgData name="Richard McKenzie" userId="S::richard.mckenzie@northumberland.gov.uk::db9094e2-c33b-4d62-b32e-23b24851f8e8" providerId="AD" clId="Web-{2443D086-19B1-4442-435D-2C58FF410509}" dt="2022-12-08T16:53:18.901" v="1393" actId="1076"/>
          <ac:picMkLst>
            <pc:docMk/>
            <pc:sldMk cId="0" sldId="269"/>
            <ac:picMk id="2" creationId="{EB7F7F6B-BAA5-0760-DA44-72B53B116899}"/>
          </ac:picMkLst>
        </pc:pic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6:58:37.038" v="1455" actId="20577"/>
        <pc:sldMkLst>
          <pc:docMk/>
          <pc:sldMk cId="0" sldId="270"/>
        </pc:sldMkLst>
        <pc:spChg chg="del">
          <ac:chgData name="Richard McKenzie" userId="S::richard.mckenzie@northumberland.gov.uk::db9094e2-c33b-4d62-b32e-23b24851f8e8" providerId="AD" clId="Web-{2443D086-19B1-4442-435D-2C58FF410509}" dt="2022-12-08T16:53:37.011" v="1395"/>
          <ac:spMkLst>
            <pc:docMk/>
            <pc:sldMk cId="0" sldId="270"/>
            <ac:spMk id="147" creationId="{00000000-0000-0000-0000-000000000000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6:58:37.038" v="1455" actId="20577"/>
          <ac:spMkLst>
            <pc:docMk/>
            <pc:sldMk cId="0" sldId="270"/>
            <ac:spMk id="148" creationId="{00000000-0000-0000-0000-000000000000}"/>
          </ac:spMkLst>
        </pc:spChg>
        <pc:picChg chg="add mod">
          <ac:chgData name="Richard McKenzie" userId="S::richard.mckenzie@northumberland.gov.uk::db9094e2-c33b-4d62-b32e-23b24851f8e8" providerId="AD" clId="Web-{2443D086-19B1-4442-435D-2C58FF410509}" dt="2022-12-08T16:58:01.990" v="1420" actId="1076"/>
          <ac:picMkLst>
            <pc:docMk/>
            <pc:sldMk cId="0" sldId="270"/>
            <ac:picMk id="2" creationId="{5509C89F-5F19-C8DC-ED4D-851DD3342738}"/>
          </ac:picMkLst>
        </pc:picChg>
      </pc:sldChg>
      <pc:sldChg chg="addSp modSp">
        <pc:chgData name="Richard McKenzie" userId="S::richard.mckenzie@northumberland.gov.uk::db9094e2-c33b-4d62-b32e-23b24851f8e8" providerId="AD" clId="Web-{2443D086-19B1-4442-435D-2C58FF410509}" dt="2022-12-08T14:39:27.643" v="425" actId="1076"/>
        <pc:sldMkLst>
          <pc:docMk/>
          <pc:sldMk cId="1505763705" sldId="271"/>
        </pc:sldMkLst>
        <pc:spChg chg="mod">
          <ac:chgData name="Richard McKenzie" userId="S::richard.mckenzie@northumberland.gov.uk::db9094e2-c33b-4d62-b32e-23b24851f8e8" providerId="AD" clId="Web-{2443D086-19B1-4442-435D-2C58FF410509}" dt="2022-12-08T14:35:25.004" v="411" actId="1076"/>
          <ac:spMkLst>
            <pc:docMk/>
            <pc:sldMk cId="1505763705" sldId="271"/>
            <ac:spMk id="2" creationId="{6C2C07C3-AC85-EC30-5032-858F9282B354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4:31:51.976" v="340" actId="1076"/>
          <ac:spMkLst>
            <pc:docMk/>
            <pc:sldMk cId="1505763705" sldId="271"/>
            <ac:spMk id="3" creationId="{3D95E37C-7C52-A6D1-9FE5-BC360B3DA2AB}"/>
          </ac:spMkLst>
        </pc:spChg>
        <pc:spChg chg="add mod">
          <ac:chgData name="Richard McKenzie" userId="S::richard.mckenzie@northumberland.gov.uk::db9094e2-c33b-4d62-b32e-23b24851f8e8" providerId="AD" clId="Web-{2443D086-19B1-4442-435D-2C58FF410509}" dt="2022-12-08T14:39:27.643" v="425" actId="1076"/>
          <ac:spMkLst>
            <pc:docMk/>
            <pc:sldMk cId="1505763705" sldId="271"/>
            <ac:spMk id="4" creationId="{7643FA11-5F81-7FF4-CB1A-1081E39BF6A1}"/>
          </ac:spMkLst>
        </pc:spChg>
      </pc:sldChg>
      <pc:sldChg chg="addSp delSp modSp">
        <pc:chgData name="Richard McKenzie" userId="S::richard.mckenzie@northumberland.gov.uk::db9094e2-c33b-4d62-b32e-23b24851f8e8" providerId="AD" clId="Web-{2443D086-19B1-4442-435D-2C58FF410509}" dt="2022-12-08T15:45:04.719" v="1177" actId="20577"/>
        <pc:sldMkLst>
          <pc:docMk/>
          <pc:sldMk cId="1139018717" sldId="272"/>
        </pc:sldMkLst>
        <pc:spChg chg="mod">
          <ac:chgData name="Richard McKenzie" userId="S::richard.mckenzie@northumberland.gov.uk::db9094e2-c33b-4d62-b32e-23b24851f8e8" providerId="AD" clId="Web-{2443D086-19B1-4442-435D-2C58FF410509}" dt="2022-12-08T15:38:30.364" v="977" actId="20577"/>
          <ac:spMkLst>
            <pc:docMk/>
            <pc:sldMk cId="1139018717" sldId="272"/>
            <ac:spMk id="2" creationId="{CA08017F-343E-EC4B-A47E-8A8113B9BE3B}"/>
          </ac:spMkLst>
        </pc:spChg>
        <pc:spChg chg="add mod">
          <ac:chgData name="Richard McKenzie" userId="S::richard.mckenzie@northumberland.gov.uk::db9094e2-c33b-4d62-b32e-23b24851f8e8" providerId="AD" clId="Web-{2443D086-19B1-4442-435D-2C58FF410509}" dt="2022-12-08T15:45:04.719" v="1177" actId="20577"/>
          <ac:spMkLst>
            <pc:docMk/>
            <pc:sldMk cId="1139018717" sldId="272"/>
            <ac:spMk id="3" creationId="{950B5155-9308-71D2-22D3-15387CEAD8FC}"/>
          </ac:spMkLst>
        </pc:spChg>
        <pc:picChg chg="del">
          <ac:chgData name="Richard McKenzie" userId="S::richard.mckenzie@northumberland.gov.uk::db9094e2-c33b-4d62-b32e-23b24851f8e8" providerId="AD" clId="Web-{2443D086-19B1-4442-435D-2C58FF410509}" dt="2022-12-08T15:38:02.768" v="964"/>
          <ac:picMkLst>
            <pc:docMk/>
            <pc:sldMk cId="1139018717" sldId="272"/>
            <ac:picMk id="4" creationId="{CF03701B-D115-4BAC-E7DE-DF07931F7CD9}"/>
          </ac:picMkLst>
        </pc:picChg>
      </pc:sldChg>
      <pc:sldChg chg="delSp modSp">
        <pc:chgData name="Richard McKenzie" userId="S::richard.mckenzie@northumberland.gov.uk::db9094e2-c33b-4d62-b32e-23b24851f8e8" providerId="AD" clId="Web-{2443D086-19B1-4442-435D-2C58FF410509}" dt="2022-12-08T15:44:26.576" v="1168" actId="20577"/>
        <pc:sldMkLst>
          <pc:docMk/>
          <pc:sldMk cId="3292693357" sldId="273"/>
        </pc:sldMkLst>
        <pc:spChg chg="mod">
          <ac:chgData name="Richard McKenzie" userId="S::richard.mckenzie@northumberland.gov.uk::db9094e2-c33b-4d62-b32e-23b24851f8e8" providerId="AD" clId="Web-{2443D086-19B1-4442-435D-2C58FF410509}" dt="2022-12-08T15:18:13.046" v="648" actId="20577"/>
          <ac:spMkLst>
            <pc:docMk/>
            <pc:sldMk cId="3292693357" sldId="273"/>
            <ac:spMk id="2" creationId="{52692D20-F0CD-07C2-A4A6-F68A83C62D41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5:44:26.576" v="1168" actId="20577"/>
          <ac:spMkLst>
            <pc:docMk/>
            <pc:sldMk cId="3292693357" sldId="273"/>
            <ac:spMk id="3" creationId="{8F284A11-2F3F-2458-5119-4BA5E10434ED}"/>
          </ac:spMkLst>
        </pc:spChg>
        <pc:picChg chg="del">
          <ac:chgData name="Richard McKenzie" userId="S::richard.mckenzie@northumberland.gov.uk::db9094e2-c33b-4d62-b32e-23b24851f8e8" providerId="AD" clId="Web-{2443D086-19B1-4442-435D-2C58FF410509}" dt="2022-12-08T14:50:20.243" v="476"/>
          <ac:picMkLst>
            <pc:docMk/>
            <pc:sldMk cId="3292693357" sldId="273"/>
            <ac:picMk id="4" creationId="{7C139565-8CDF-6509-AE0F-7184BAA16180}"/>
          </ac:picMkLst>
        </pc:picChg>
      </pc:sldChg>
      <pc:sldChg chg="modSp new">
        <pc:chgData name="Richard McKenzie" userId="S::richard.mckenzie@northumberland.gov.uk::db9094e2-c33b-4d62-b32e-23b24851f8e8" providerId="AD" clId="Web-{2443D086-19B1-4442-435D-2C58FF410509}" dt="2022-12-08T15:17:18.824" v="624" actId="20577"/>
        <pc:sldMkLst>
          <pc:docMk/>
          <pc:sldMk cId="3345994419" sldId="277"/>
        </pc:sldMkLst>
        <pc:spChg chg="mod">
          <ac:chgData name="Richard McKenzie" userId="S::richard.mckenzie@northumberland.gov.uk::db9094e2-c33b-4d62-b32e-23b24851f8e8" providerId="AD" clId="Web-{2443D086-19B1-4442-435D-2C58FF410509}" dt="2022-12-08T15:17:05.745" v="622" actId="20577"/>
          <ac:spMkLst>
            <pc:docMk/>
            <pc:sldMk cId="3345994419" sldId="277"/>
            <ac:spMk id="2" creationId="{295404E4-2231-A754-9839-A3943FC9DECF}"/>
          </ac:spMkLst>
        </pc:spChg>
        <pc:spChg chg="mod">
          <ac:chgData name="Richard McKenzie" userId="S::richard.mckenzie@northumberland.gov.uk::db9094e2-c33b-4d62-b32e-23b24851f8e8" providerId="AD" clId="Web-{2443D086-19B1-4442-435D-2C58FF410509}" dt="2022-12-08T15:17:18.824" v="624" actId="20577"/>
          <ac:spMkLst>
            <pc:docMk/>
            <pc:sldMk cId="3345994419" sldId="277"/>
            <ac:spMk id="3" creationId="{6DBB099A-4468-866F-C7A6-625E6FD6FF9D}"/>
          </ac:spMkLst>
        </pc:spChg>
      </pc:sldChg>
    </pc:docChg>
  </pc:docChgLst>
  <pc:docChgLst>
    <pc:chgData name="Richard McKenzie" userId="db9094e2-c33b-4d62-b32e-23b24851f8e8" providerId="ADAL" clId="{1AB9972E-A7D3-42A6-AB3F-C5DD88896575}"/>
    <pc:docChg chg="custSel addSld modSld">
      <pc:chgData name="Richard McKenzie" userId="db9094e2-c33b-4d62-b32e-23b24851f8e8" providerId="ADAL" clId="{1AB9972E-A7D3-42A6-AB3F-C5DD88896575}" dt="2023-02-08T11:54:44.087" v="166" actId="20577"/>
      <pc:docMkLst>
        <pc:docMk/>
      </pc:docMkLst>
      <pc:sldChg chg="delSp mod">
        <pc:chgData name="Richard McKenzie" userId="db9094e2-c33b-4d62-b32e-23b24851f8e8" providerId="ADAL" clId="{1AB9972E-A7D3-42A6-AB3F-C5DD88896575}" dt="2023-02-08T11:43:37.841" v="148" actId="478"/>
        <pc:sldMkLst>
          <pc:docMk/>
          <pc:sldMk cId="0" sldId="259"/>
        </pc:sldMkLst>
        <pc:picChg chg="del">
          <ac:chgData name="Richard McKenzie" userId="db9094e2-c33b-4d62-b32e-23b24851f8e8" providerId="ADAL" clId="{1AB9972E-A7D3-42A6-AB3F-C5DD88896575}" dt="2023-02-08T11:43:37.841" v="148" actId="478"/>
          <ac:picMkLst>
            <pc:docMk/>
            <pc:sldMk cId="0" sldId="259"/>
            <ac:picMk id="11" creationId="{C0B2A669-B503-40C8-9272-1568A2804360}"/>
          </ac:picMkLst>
        </pc:picChg>
      </pc:sldChg>
      <pc:sldChg chg="modSp mod">
        <pc:chgData name="Richard McKenzie" userId="db9094e2-c33b-4d62-b32e-23b24851f8e8" providerId="ADAL" clId="{1AB9972E-A7D3-42A6-AB3F-C5DD88896575}" dt="2023-02-08T11:54:44.087" v="166" actId="20577"/>
        <pc:sldMkLst>
          <pc:docMk/>
          <pc:sldMk cId="0" sldId="269"/>
        </pc:sldMkLst>
        <pc:spChg chg="mod">
          <ac:chgData name="Richard McKenzie" userId="db9094e2-c33b-4d62-b32e-23b24851f8e8" providerId="ADAL" clId="{1AB9972E-A7D3-42A6-AB3F-C5DD88896575}" dt="2023-02-08T11:54:44.087" v="166" actId="20577"/>
          <ac:spMkLst>
            <pc:docMk/>
            <pc:sldMk cId="0" sldId="269"/>
            <ac:spMk id="142" creationId="{00000000-0000-0000-0000-000000000000}"/>
          </ac:spMkLst>
        </pc:spChg>
      </pc:sldChg>
      <pc:sldChg chg="modSp new mod">
        <pc:chgData name="Richard McKenzie" userId="db9094e2-c33b-4d62-b32e-23b24851f8e8" providerId="ADAL" clId="{1AB9972E-A7D3-42A6-AB3F-C5DD88896575}" dt="2023-02-08T09:16:51.680" v="147" actId="122"/>
        <pc:sldMkLst>
          <pc:docMk/>
          <pc:sldMk cId="3473297900" sldId="285"/>
        </pc:sldMkLst>
        <pc:spChg chg="mod">
          <ac:chgData name="Richard McKenzie" userId="db9094e2-c33b-4d62-b32e-23b24851f8e8" providerId="ADAL" clId="{1AB9972E-A7D3-42A6-AB3F-C5DD88896575}" dt="2023-02-08T09:16:51.680" v="147" actId="122"/>
          <ac:spMkLst>
            <pc:docMk/>
            <pc:sldMk cId="3473297900" sldId="285"/>
            <ac:spMk id="2" creationId="{0690D65C-D02A-4639-88D6-AEBD3A32F879}"/>
          </ac:spMkLst>
        </pc:spChg>
        <pc:spChg chg="mod">
          <ac:chgData name="Richard McKenzie" userId="db9094e2-c33b-4d62-b32e-23b24851f8e8" providerId="ADAL" clId="{1AB9972E-A7D3-42A6-AB3F-C5DD88896575}" dt="2023-02-08T09:16:15.802" v="146" actId="20577"/>
          <ac:spMkLst>
            <pc:docMk/>
            <pc:sldMk cId="3473297900" sldId="285"/>
            <ac:spMk id="3" creationId="{BA92693B-FDAA-4301-89E1-8C403FDDABB0}"/>
          </ac:spMkLst>
        </pc:spChg>
      </pc:sldChg>
    </pc:docChg>
  </pc:docChgLst>
  <pc:docChgLst>
    <pc:chgData name="Richard McKenzie" userId="db9094e2-c33b-4d62-b32e-23b24851f8e8" providerId="ADAL" clId="{2F74F0F2-CA21-4D03-9127-1B6F7FC1B910}"/>
    <pc:docChg chg="custSel addSld modSld sldOrd">
      <pc:chgData name="Richard McKenzie" userId="db9094e2-c33b-4d62-b32e-23b24851f8e8" providerId="ADAL" clId="{2F74F0F2-CA21-4D03-9127-1B6F7FC1B910}" dt="2022-11-14T16:55:07.603" v="2812" actId="20577"/>
      <pc:docMkLst>
        <pc:docMk/>
      </pc:docMkLst>
      <pc:sldChg chg="addSp delSp modSp mod">
        <pc:chgData name="Richard McKenzie" userId="db9094e2-c33b-4d62-b32e-23b24851f8e8" providerId="ADAL" clId="{2F74F0F2-CA21-4D03-9127-1B6F7FC1B910}" dt="2022-11-14T10:27:18.041" v="78" actId="1076"/>
        <pc:sldMkLst>
          <pc:docMk/>
          <pc:sldMk cId="0" sldId="256"/>
        </pc:sldMkLst>
        <pc:spChg chg="add del mod">
          <ac:chgData name="Richard McKenzie" userId="db9094e2-c33b-4d62-b32e-23b24851f8e8" providerId="ADAL" clId="{2F74F0F2-CA21-4D03-9127-1B6F7FC1B910}" dt="2022-11-14T10:27:12.744" v="77" actId="478"/>
          <ac:spMkLst>
            <pc:docMk/>
            <pc:sldMk cId="0" sldId="256"/>
            <ac:spMk id="5" creationId="{909C6A0D-2BCA-4133-A659-278FF663726E}"/>
          </ac:spMkLst>
        </pc:spChg>
        <pc:spChg chg="mod">
          <ac:chgData name="Richard McKenzie" userId="db9094e2-c33b-4d62-b32e-23b24851f8e8" providerId="ADAL" clId="{2F74F0F2-CA21-4D03-9127-1B6F7FC1B910}" dt="2022-11-14T10:27:03.019" v="74" actId="1076"/>
          <ac:spMkLst>
            <pc:docMk/>
            <pc:sldMk cId="0" sldId="256"/>
            <ac:spMk id="56" creationId="{00000000-0000-0000-0000-000000000000}"/>
          </ac:spMkLst>
        </pc:spChg>
        <pc:spChg chg="del">
          <ac:chgData name="Richard McKenzie" userId="db9094e2-c33b-4d62-b32e-23b24851f8e8" providerId="ADAL" clId="{2F74F0F2-CA21-4D03-9127-1B6F7FC1B910}" dt="2022-11-14T10:27:10.982" v="76" actId="478"/>
          <ac:spMkLst>
            <pc:docMk/>
            <pc:sldMk cId="0" sldId="256"/>
            <ac:spMk id="57" creationId="{00000000-0000-0000-0000-000000000000}"/>
          </ac:spMkLst>
        </pc:spChg>
        <pc:picChg chg="add mod">
          <ac:chgData name="Richard McKenzie" userId="db9094e2-c33b-4d62-b32e-23b24851f8e8" providerId="ADAL" clId="{2F74F0F2-CA21-4D03-9127-1B6F7FC1B910}" dt="2022-11-14T10:27:18.041" v="78" actId="1076"/>
          <ac:picMkLst>
            <pc:docMk/>
            <pc:sldMk cId="0" sldId="256"/>
            <ac:picMk id="3" creationId="{85897723-DB4B-4F1F-A759-64446AD89B5B}"/>
          </ac:picMkLst>
        </pc:picChg>
      </pc:sldChg>
      <pc:sldChg chg="modSp mod">
        <pc:chgData name="Richard McKenzie" userId="db9094e2-c33b-4d62-b32e-23b24851f8e8" providerId="ADAL" clId="{2F74F0F2-CA21-4D03-9127-1B6F7FC1B910}" dt="2022-11-14T11:06:11.970" v="741" actId="20577"/>
        <pc:sldMkLst>
          <pc:docMk/>
          <pc:sldMk cId="0" sldId="257"/>
        </pc:sldMkLst>
        <pc:spChg chg="mod">
          <ac:chgData name="Richard McKenzie" userId="db9094e2-c33b-4d62-b32e-23b24851f8e8" providerId="ADAL" clId="{2F74F0F2-CA21-4D03-9127-1B6F7FC1B910}" dt="2022-11-14T10:42:56.223" v="451" actId="20577"/>
          <ac:spMkLst>
            <pc:docMk/>
            <pc:sldMk cId="0" sldId="257"/>
            <ac:spMk id="62" creationId="{00000000-0000-0000-0000-000000000000}"/>
          </ac:spMkLst>
        </pc:spChg>
        <pc:spChg chg="mod">
          <ac:chgData name="Richard McKenzie" userId="db9094e2-c33b-4d62-b32e-23b24851f8e8" providerId="ADAL" clId="{2F74F0F2-CA21-4D03-9127-1B6F7FC1B910}" dt="2022-11-14T11:06:11.970" v="741" actId="20577"/>
          <ac:spMkLst>
            <pc:docMk/>
            <pc:sldMk cId="0" sldId="257"/>
            <ac:spMk id="63" creationId="{00000000-0000-0000-0000-000000000000}"/>
          </ac:spMkLst>
        </pc:spChg>
      </pc:sldChg>
      <pc:sldChg chg="addSp delSp modSp mod">
        <pc:chgData name="Richard McKenzie" userId="db9094e2-c33b-4d62-b32e-23b24851f8e8" providerId="ADAL" clId="{2F74F0F2-CA21-4D03-9127-1B6F7FC1B910}" dt="2022-11-14T11:47:00.468" v="1146" actId="1076"/>
        <pc:sldMkLst>
          <pc:docMk/>
          <pc:sldMk cId="0" sldId="259"/>
        </pc:sldMkLst>
        <pc:spChg chg="add mod">
          <ac:chgData name="Richard McKenzie" userId="db9094e2-c33b-4d62-b32e-23b24851f8e8" providerId="ADAL" clId="{2F74F0F2-CA21-4D03-9127-1B6F7FC1B910}" dt="2022-11-14T11:15:56.179" v="1117" actId="1076"/>
          <ac:spMkLst>
            <pc:docMk/>
            <pc:sldMk cId="0" sldId="259"/>
            <ac:spMk id="3" creationId="{BADCD552-69E8-4EC7-8EA3-215E612643E0}"/>
          </ac:spMkLst>
        </pc:spChg>
        <pc:spChg chg="add del mod">
          <ac:chgData name="Richard McKenzie" userId="db9094e2-c33b-4d62-b32e-23b24851f8e8" providerId="ADAL" clId="{2F74F0F2-CA21-4D03-9127-1B6F7FC1B910}" dt="2022-11-14T11:05:03.474" v="702" actId="478"/>
          <ac:spMkLst>
            <pc:docMk/>
            <pc:sldMk cId="0" sldId="259"/>
            <ac:spMk id="13" creationId="{5C5E3E0B-D7CB-43B4-ACF1-19C1753F716C}"/>
          </ac:spMkLst>
        </pc:spChg>
        <pc:spChg chg="add mod">
          <ac:chgData name="Richard McKenzie" userId="db9094e2-c33b-4d62-b32e-23b24851f8e8" providerId="ADAL" clId="{2F74F0F2-CA21-4D03-9127-1B6F7FC1B910}" dt="2022-11-14T11:47:00.468" v="1146" actId="1076"/>
          <ac:spMkLst>
            <pc:docMk/>
            <pc:sldMk cId="0" sldId="259"/>
            <ac:spMk id="16" creationId="{554ACACB-B997-4954-A40A-5C7D899CBC5B}"/>
          </ac:spMkLst>
        </pc:spChg>
        <pc:spChg chg="add mod">
          <ac:chgData name="Richard McKenzie" userId="db9094e2-c33b-4d62-b32e-23b24851f8e8" providerId="ADAL" clId="{2F74F0F2-CA21-4D03-9127-1B6F7FC1B910}" dt="2022-11-14T11:45:12.269" v="1125" actId="1076"/>
          <ac:spMkLst>
            <pc:docMk/>
            <pc:sldMk cId="0" sldId="259"/>
            <ac:spMk id="17" creationId="{DE7FE741-EC7A-4460-89B9-996705A17B48}"/>
          </ac:spMkLst>
        </pc:spChg>
        <pc:spChg chg="del mod">
          <ac:chgData name="Richard McKenzie" userId="db9094e2-c33b-4d62-b32e-23b24851f8e8" providerId="ADAL" clId="{2F74F0F2-CA21-4D03-9127-1B6F7FC1B910}" dt="2022-11-14T11:05:00.835" v="701" actId="478"/>
          <ac:spMkLst>
            <pc:docMk/>
            <pc:sldMk cId="0" sldId="259"/>
            <ac:spMk id="75" creationId="{00000000-0000-0000-0000-000000000000}"/>
          </ac:spMkLst>
        </pc:spChg>
        <pc:spChg chg="del mod">
          <ac:chgData name="Richard McKenzie" userId="db9094e2-c33b-4d62-b32e-23b24851f8e8" providerId="ADAL" clId="{2F74F0F2-CA21-4D03-9127-1B6F7FC1B910}" dt="2022-11-14T10:55:48.903" v="669" actId="478"/>
          <ac:spMkLst>
            <pc:docMk/>
            <pc:sldMk cId="0" sldId="259"/>
            <ac:spMk id="76" creationId="{00000000-0000-0000-0000-000000000000}"/>
          </ac:spMkLst>
        </pc:spChg>
        <pc:picChg chg="add del mod">
          <ac:chgData name="Richard McKenzie" userId="db9094e2-c33b-4d62-b32e-23b24851f8e8" providerId="ADAL" clId="{2F74F0F2-CA21-4D03-9127-1B6F7FC1B910}" dt="2022-11-14T10:56:25.192" v="673" actId="478"/>
          <ac:picMkLst>
            <pc:docMk/>
            <pc:sldMk cId="0" sldId="259"/>
            <ac:picMk id="5" creationId="{F1671601-F874-4DBA-A0C3-731713F658E2}"/>
          </ac:picMkLst>
        </pc:picChg>
        <pc:picChg chg="add del mod">
          <ac:chgData name="Richard McKenzie" userId="db9094e2-c33b-4d62-b32e-23b24851f8e8" providerId="ADAL" clId="{2F74F0F2-CA21-4D03-9127-1B6F7FC1B910}" dt="2022-11-14T10:56:34.333" v="675" actId="478"/>
          <ac:picMkLst>
            <pc:docMk/>
            <pc:sldMk cId="0" sldId="259"/>
            <ac:picMk id="7" creationId="{B9DE2ED0-B1FD-4695-89BF-A495D913DE49}"/>
          </ac:picMkLst>
        </pc:picChg>
        <pc:picChg chg="add mod modCrop">
          <ac:chgData name="Richard McKenzie" userId="db9094e2-c33b-4d62-b32e-23b24851f8e8" providerId="ADAL" clId="{2F74F0F2-CA21-4D03-9127-1B6F7FC1B910}" dt="2022-11-14T11:10:04.928" v="940" actId="1076"/>
          <ac:picMkLst>
            <pc:docMk/>
            <pc:sldMk cId="0" sldId="259"/>
            <ac:picMk id="9" creationId="{251771FD-7743-45CB-BE34-F3720E351809}"/>
          </ac:picMkLst>
        </pc:picChg>
        <pc:picChg chg="add mod">
          <ac:chgData name="Richard McKenzie" userId="db9094e2-c33b-4d62-b32e-23b24851f8e8" providerId="ADAL" clId="{2F74F0F2-CA21-4D03-9127-1B6F7FC1B910}" dt="2022-11-14T11:10:18.273" v="941" actId="1076"/>
          <ac:picMkLst>
            <pc:docMk/>
            <pc:sldMk cId="0" sldId="259"/>
            <ac:picMk id="11" creationId="{C0B2A669-B503-40C8-9272-1568A2804360}"/>
          </ac:picMkLst>
        </pc:picChg>
      </pc:sldChg>
      <pc:sldChg chg="modSp mod">
        <pc:chgData name="Richard McKenzie" userId="db9094e2-c33b-4d62-b32e-23b24851f8e8" providerId="ADAL" clId="{2F74F0F2-CA21-4D03-9127-1B6F7FC1B910}" dt="2022-11-14T16:48:34.492" v="2401" actId="1076"/>
        <pc:sldMkLst>
          <pc:docMk/>
          <pc:sldMk cId="0" sldId="260"/>
        </pc:sldMkLst>
        <pc:spChg chg="mod">
          <ac:chgData name="Richard McKenzie" userId="db9094e2-c33b-4d62-b32e-23b24851f8e8" providerId="ADAL" clId="{2F74F0F2-CA21-4D03-9127-1B6F7FC1B910}" dt="2022-11-14T16:42:09.856" v="2121" actId="20577"/>
          <ac:spMkLst>
            <pc:docMk/>
            <pc:sldMk cId="0" sldId="260"/>
            <ac:spMk id="81" creationId="{00000000-0000-0000-0000-000000000000}"/>
          </ac:spMkLst>
        </pc:spChg>
        <pc:spChg chg="mod">
          <ac:chgData name="Richard McKenzie" userId="db9094e2-c33b-4d62-b32e-23b24851f8e8" providerId="ADAL" clId="{2F74F0F2-CA21-4D03-9127-1B6F7FC1B910}" dt="2022-11-14T16:48:34.492" v="2401" actId="1076"/>
          <ac:spMkLst>
            <pc:docMk/>
            <pc:sldMk cId="0" sldId="260"/>
            <ac:spMk id="82" creationId="{00000000-0000-0000-0000-000000000000}"/>
          </ac:spMkLst>
        </pc:spChg>
      </pc:sldChg>
      <pc:sldChg chg="modSp mod">
        <pc:chgData name="Richard McKenzie" userId="db9094e2-c33b-4d62-b32e-23b24851f8e8" providerId="ADAL" clId="{2F74F0F2-CA21-4D03-9127-1B6F7FC1B910}" dt="2022-11-14T16:55:07.603" v="2812" actId="20577"/>
        <pc:sldMkLst>
          <pc:docMk/>
          <pc:sldMk cId="0" sldId="261"/>
        </pc:sldMkLst>
        <pc:spChg chg="mod">
          <ac:chgData name="Richard McKenzie" userId="db9094e2-c33b-4d62-b32e-23b24851f8e8" providerId="ADAL" clId="{2F74F0F2-CA21-4D03-9127-1B6F7FC1B910}" dt="2022-11-14T16:55:07.603" v="2812" actId="20577"/>
          <ac:spMkLst>
            <pc:docMk/>
            <pc:sldMk cId="0" sldId="261"/>
            <ac:spMk id="87" creationId="{00000000-0000-0000-0000-000000000000}"/>
          </ac:spMkLst>
        </pc:spChg>
        <pc:spChg chg="mod">
          <ac:chgData name="Richard McKenzie" userId="db9094e2-c33b-4d62-b32e-23b24851f8e8" providerId="ADAL" clId="{2F74F0F2-CA21-4D03-9127-1B6F7FC1B910}" dt="2022-11-14T16:39:14.552" v="2059" actId="6549"/>
          <ac:spMkLst>
            <pc:docMk/>
            <pc:sldMk cId="0" sldId="261"/>
            <ac:spMk id="88" creationId="{00000000-0000-0000-0000-000000000000}"/>
          </ac:spMkLst>
        </pc:spChg>
      </pc:sldChg>
      <pc:sldChg chg="modSp new mod ord">
        <pc:chgData name="Richard McKenzie" userId="db9094e2-c33b-4d62-b32e-23b24851f8e8" providerId="ADAL" clId="{2F74F0F2-CA21-4D03-9127-1B6F7FC1B910}" dt="2022-11-14T16:31:08.807" v="1806" actId="20577"/>
        <pc:sldMkLst>
          <pc:docMk/>
          <pc:sldMk cId="1033748299" sldId="274"/>
        </pc:sldMkLst>
        <pc:spChg chg="mod">
          <ac:chgData name="Richard McKenzie" userId="db9094e2-c33b-4d62-b32e-23b24851f8e8" providerId="ADAL" clId="{2F74F0F2-CA21-4D03-9127-1B6F7FC1B910}" dt="2022-11-14T16:30:40.379" v="1801" actId="1076"/>
          <ac:spMkLst>
            <pc:docMk/>
            <pc:sldMk cId="1033748299" sldId="274"/>
            <ac:spMk id="2" creationId="{0ED81D61-2A83-4C4D-B183-1506A1BCFC7A}"/>
          </ac:spMkLst>
        </pc:spChg>
        <pc:spChg chg="mod">
          <ac:chgData name="Richard McKenzie" userId="db9094e2-c33b-4d62-b32e-23b24851f8e8" providerId="ADAL" clId="{2F74F0F2-CA21-4D03-9127-1B6F7FC1B910}" dt="2022-11-14T16:31:08.807" v="1806" actId="20577"/>
          <ac:spMkLst>
            <pc:docMk/>
            <pc:sldMk cId="1033748299" sldId="274"/>
            <ac:spMk id="3" creationId="{FBFE45C8-1FA6-43B7-B0A3-F6ABD6A37A3F}"/>
          </ac:spMkLst>
        </pc:spChg>
      </pc:sldChg>
      <pc:sldChg chg="addSp modSp new mod ord">
        <pc:chgData name="Richard McKenzie" userId="db9094e2-c33b-4d62-b32e-23b24851f8e8" providerId="ADAL" clId="{2F74F0F2-CA21-4D03-9127-1B6F7FC1B910}" dt="2022-11-14T16:38:12.808" v="2048" actId="122"/>
        <pc:sldMkLst>
          <pc:docMk/>
          <pc:sldMk cId="214909206" sldId="275"/>
        </pc:sldMkLst>
        <pc:spChg chg="mod">
          <ac:chgData name="Richard McKenzie" userId="db9094e2-c33b-4d62-b32e-23b24851f8e8" providerId="ADAL" clId="{2F74F0F2-CA21-4D03-9127-1B6F7FC1B910}" dt="2022-11-14T16:38:12.808" v="2048" actId="122"/>
          <ac:spMkLst>
            <pc:docMk/>
            <pc:sldMk cId="214909206" sldId="275"/>
            <ac:spMk id="2" creationId="{E510D202-0738-44C5-A16B-148B2C54FB4C}"/>
          </ac:spMkLst>
        </pc:spChg>
        <pc:spChg chg="mod">
          <ac:chgData name="Richard McKenzie" userId="db9094e2-c33b-4d62-b32e-23b24851f8e8" providerId="ADAL" clId="{2F74F0F2-CA21-4D03-9127-1B6F7FC1B910}" dt="2022-11-14T16:36:52.494" v="2035" actId="1076"/>
          <ac:spMkLst>
            <pc:docMk/>
            <pc:sldMk cId="214909206" sldId="275"/>
            <ac:spMk id="3" creationId="{30DB1ACF-759C-4009-A400-BCA593A883F9}"/>
          </ac:spMkLst>
        </pc:spChg>
        <pc:picChg chg="add mod">
          <ac:chgData name="Richard McKenzie" userId="db9094e2-c33b-4d62-b32e-23b24851f8e8" providerId="ADAL" clId="{2F74F0F2-CA21-4D03-9127-1B6F7FC1B910}" dt="2022-11-14T16:36:45.209" v="2034" actId="1076"/>
          <ac:picMkLst>
            <pc:docMk/>
            <pc:sldMk cId="214909206" sldId="275"/>
            <ac:picMk id="5" creationId="{F34571BA-E79E-49BE-8A99-8D92DBFF4316}"/>
          </ac:picMkLst>
        </pc:picChg>
      </pc:sldChg>
      <pc:sldChg chg="modSp new mod">
        <pc:chgData name="Richard McKenzie" userId="db9094e2-c33b-4d62-b32e-23b24851f8e8" providerId="ADAL" clId="{2F74F0F2-CA21-4D03-9127-1B6F7FC1B910}" dt="2022-11-14T16:54:47.568" v="2798" actId="14100"/>
        <pc:sldMkLst>
          <pc:docMk/>
          <pc:sldMk cId="2758874235" sldId="276"/>
        </pc:sldMkLst>
        <pc:spChg chg="mod">
          <ac:chgData name="Richard McKenzie" userId="db9094e2-c33b-4d62-b32e-23b24851f8e8" providerId="ADAL" clId="{2F74F0F2-CA21-4D03-9127-1B6F7FC1B910}" dt="2022-11-14T16:50:12.724" v="2425" actId="122"/>
          <ac:spMkLst>
            <pc:docMk/>
            <pc:sldMk cId="2758874235" sldId="276"/>
            <ac:spMk id="2" creationId="{80D02790-DF1B-44DD-B0FB-1E98355F8477}"/>
          </ac:spMkLst>
        </pc:spChg>
        <pc:spChg chg="mod">
          <ac:chgData name="Richard McKenzie" userId="db9094e2-c33b-4d62-b32e-23b24851f8e8" providerId="ADAL" clId="{2F74F0F2-CA21-4D03-9127-1B6F7FC1B910}" dt="2022-11-14T16:54:47.568" v="2798" actId="14100"/>
          <ac:spMkLst>
            <pc:docMk/>
            <pc:sldMk cId="2758874235" sldId="276"/>
            <ac:spMk id="3" creationId="{AA7DC7FB-7785-4EC6-9561-1D7D9401631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02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29003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6cd3819b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6cd3819b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46cd3819b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46cd3819b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8e155e6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8e155e6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1e3fa453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1e3fa453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47e1e0b1d6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47e1e0b1d6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f4591c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f4591c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6cd3819b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6cd3819b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46cd3819ba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46cd3819ba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6cd3819b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6cd3819b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6cd3819b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6cd3819b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47c41e0f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47c41e0f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68e155e63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68e155e63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7c41e0fb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98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7c41e0fb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246"/>
            <a:ext cx="10691998" cy="755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64475" y="3219000"/>
            <a:ext cx="9963000" cy="11220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100"/>
              <a:buNone/>
              <a:defRPr sz="61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64468" y="4470443"/>
            <a:ext cx="9963000" cy="11649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None/>
              <a:defRPr sz="3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100"/>
              <a:buNone/>
              <a:defRPr sz="141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Char char="●"/>
              <a:defRPr>
                <a:solidFill>
                  <a:srgbClr val="000000"/>
                </a:solidFill>
              </a:defRPr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>
                <a:solidFill>
                  <a:srgbClr val="000000"/>
                </a:solidFill>
              </a:defRPr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○"/>
              <a:defRPr>
                <a:solidFill>
                  <a:srgbClr val="000000"/>
                </a:solidFill>
              </a:defRPr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600"/>
              <a:buChar char="■"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600">
                <a:solidFill>
                  <a:srgbClr val="000000"/>
                </a:solidFill>
              </a:defRPr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 sz="1400">
                <a:solidFill>
                  <a:srgbClr val="000000"/>
                </a:solidFill>
              </a:defRPr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 sz="1400">
                <a:solidFill>
                  <a:srgbClr val="000000"/>
                </a:solidFill>
              </a:defRPr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400"/>
              <a:buChar char="■"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>
                <a:solidFill>
                  <a:srgbClr val="000000"/>
                </a:solidFill>
              </a:defRPr>
            </a:lvl1pPr>
            <a:lvl2pPr lvl="1">
              <a:buNone/>
              <a:defRPr>
                <a:solidFill>
                  <a:srgbClr val="000000"/>
                </a:solidFill>
              </a:defRPr>
            </a:lvl2pPr>
            <a:lvl3pPr lvl="2">
              <a:buNone/>
              <a:defRPr>
                <a:solidFill>
                  <a:srgbClr val="000000"/>
                </a:solidFill>
              </a:defRPr>
            </a:lvl3pPr>
            <a:lvl4pPr lvl="3">
              <a:buNone/>
              <a:defRPr>
                <a:solidFill>
                  <a:srgbClr val="000000"/>
                </a:solidFill>
              </a:defRPr>
            </a:lvl4pPr>
            <a:lvl5pPr lvl="4">
              <a:buNone/>
              <a:defRPr>
                <a:solidFill>
                  <a:srgbClr val="000000"/>
                </a:solidFill>
              </a:defRPr>
            </a:lvl5pPr>
            <a:lvl6pPr lvl="5">
              <a:buNone/>
              <a:defRPr>
                <a:solidFill>
                  <a:srgbClr val="000000"/>
                </a:solidFill>
              </a:defRPr>
            </a:lvl6pPr>
            <a:lvl7pPr lvl="6">
              <a:buNone/>
              <a:defRPr>
                <a:solidFill>
                  <a:srgbClr val="000000"/>
                </a:solidFill>
              </a:defRPr>
            </a:lvl7pPr>
            <a:lvl8pPr lvl="7">
              <a:buNone/>
              <a:defRPr>
                <a:solidFill>
                  <a:srgbClr val="000000"/>
                </a:solidFill>
              </a:defRPr>
            </a:lvl8pPr>
            <a:lvl9pPr lvl="8"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9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9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9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900"/>
              </a:spcBef>
              <a:spcAft>
                <a:spcPts val="19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7225" tIns="107225" rIns="107225" bIns="1072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07225" tIns="107225" rIns="107225" bIns="1072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2pPr>
            <a:lvl3pPr lvl="2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3pPr>
            <a:lvl4pPr lvl="3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4pPr>
            <a:lvl5pPr lvl="4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5pPr>
            <a:lvl6pPr lvl="5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6pPr>
            <a:lvl7pPr lvl="6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7pPr>
            <a:lvl8pPr lvl="7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8pPr>
            <a:lvl9pPr lvl="8" algn="ctr">
              <a:spcBef>
                <a:spcPts val="0"/>
              </a:spcBef>
              <a:spcAft>
                <a:spcPts val="0"/>
              </a:spcAft>
              <a:buSzPts val="4900"/>
              <a:buNone/>
              <a:defRPr sz="49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/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9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9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9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64468" y="5989568"/>
            <a:ext cx="7014300" cy="8895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0" y="616"/>
            <a:ext cx="10691998" cy="755876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None/>
              <a:defRPr sz="33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t" anchorCtr="0"/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marL="914400" lvl="1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ctr" anchorCtr="0">
            <a:no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64406" y="1603045"/>
            <a:ext cx="9963000" cy="1577782"/>
          </a:xfrm>
          <a:prstGeom prst="rect">
            <a:avLst/>
          </a:prstGeom>
        </p:spPr>
        <p:txBody>
          <a:bodyPr spcFirstLastPara="1" wrap="square" lIns="107225" tIns="107225" rIns="107225" bIns="1072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 dirty="0"/>
              <a:t>Bondgate Tower, Alnwick</a:t>
            </a:r>
            <a:br>
              <a:rPr lang="en-GB" sz="4400" dirty="0"/>
            </a:br>
            <a:r>
              <a:rPr lang="en-GB" sz="3200" dirty="0"/>
              <a:t>Traffic Management Study</a:t>
            </a:r>
            <a:endParaRPr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97723-DB4B-4F1F-A759-64446AD89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193" y="3180827"/>
            <a:ext cx="6067425" cy="36099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64493" y="844830"/>
            <a:ext cx="9963000" cy="5672472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marL="342900" indent="-34290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dirty="0"/>
              <a:t>Existing height restriction warning signs should be replaced with more appropriate mandatory signs which are enforceable.</a:t>
            </a:r>
            <a:endParaRPr lang="en-US" dirty="0"/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dirty="0"/>
              <a:t>Provide 'missing' signage on approach from </a:t>
            </a:r>
            <a:r>
              <a:rPr lang="en-GB" dirty="0" err="1"/>
              <a:t>Eglingham</a:t>
            </a:r>
            <a:r>
              <a:rPr lang="en-GB" dirty="0"/>
              <a:t>.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dirty="0"/>
              <a:t>Provide additional "last chance" signs within the town centre, if appropriate.</a:t>
            </a:r>
          </a:p>
          <a:p>
            <a:pPr marL="342900" indent="-342900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en-GB" dirty="0"/>
              <a:t>New signs include metric measurements as well as imperial.</a:t>
            </a:r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1100"/>
            </a:pPr>
            <a:endParaRPr lang="en-GB" dirty="0"/>
          </a:p>
          <a:p>
            <a:pPr marL="342900" indent="-342900">
              <a:lnSpc>
                <a:spcPct val="100000"/>
              </a:lnSpc>
              <a:buClr>
                <a:schemeClr val="dk1"/>
              </a:buClr>
              <a:buSzPts val="1100"/>
            </a:pPr>
            <a:endParaRPr lang="en-GB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3DC65FC-01D8-0BBF-AF62-A6EDE8F49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723" y="4009053"/>
            <a:ext cx="7552026" cy="198177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64475" y="532921"/>
            <a:ext cx="9776400" cy="58449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r>
              <a:rPr lang="en-GB" sz="2000" dirty="0"/>
              <a:t>New advance warning signs on all approaches to show height restriction and alternative route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In addition to revised versions of the existing signage.</a:t>
            </a:r>
            <a:endParaRPr lang="en-US" dirty="0"/>
          </a:p>
          <a:p>
            <a:pPr algn="ctr"/>
            <a:endParaRPr lang="en-GB" sz="21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8C003D-68F9-A1D4-4487-263218CBE8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88" y="2339239"/>
            <a:ext cx="2607029" cy="40439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07C3-AC85-EC30-5032-858F9282B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31" y="232468"/>
            <a:ext cx="9963000" cy="841800"/>
          </a:xfrm>
        </p:spPr>
        <p:txBody>
          <a:bodyPr/>
          <a:lstStyle/>
          <a:p>
            <a:pPr algn="ctr"/>
            <a:r>
              <a:rPr lang="en-GB" dirty="0"/>
              <a:t>Benefits of revised signage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95E37C-7C52-A6D1-9FE5-BC360B3DA2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862" y="1079542"/>
            <a:ext cx="9963000" cy="5021400"/>
          </a:xfrm>
        </p:spPr>
        <p:txBody>
          <a:bodyPr/>
          <a:lstStyle/>
          <a:p>
            <a:pPr marL="95250" indent="0">
              <a:buNone/>
            </a:pPr>
            <a:endParaRPr lang="en-GB" b="1" dirty="0"/>
          </a:p>
          <a:p>
            <a:pPr>
              <a:lnSpc>
                <a:spcPct val="114999"/>
              </a:lnSpc>
            </a:pP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43FA11-5F81-7FF4-CB1A-1081E39BF6A1}"/>
              </a:ext>
            </a:extLst>
          </p:cNvPr>
          <p:cNvSpPr txBox="1"/>
          <p:nvPr/>
        </p:nvSpPr>
        <p:spPr>
          <a:xfrm>
            <a:off x="178715" y="1007414"/>
            <a:ext cx="10337158" cy="55502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2000"/>
              </a:spcAft>
              <a:buChar char="•"/>
            </a:pPr>
            <a:r>
              <a:rPr lang="en-US" sz="2400" dirty="0"/>
              <a:t>Clear and comprehensive information for height restricted vehicles on all approaches.</a:t>
            </a:r>
            <a:endParaRPr lang="en-US" sz="2400" dirty="0">
              <a:latin typeface="Courier New"/>
              <a:cs typeface="Courier New"/>
            </a:endParaRPr>
          </a:p>
          <a:p>
            <a:pPr marL="285750" indent="-285750">
              <a:spcAft>
                <a:spcPts val="2000"/>
              </a:spcAft>
              <a:buChar char="•"/>
            </a:pPr>
            <a:r>
              <a:rPr lang="en-US" sz="2400" dirty="0"/>
              <a:t>Closing existing “gaps” by which high vehicles could find themselves at the tower without passing a warning sign and providing additional signs as reminders at the last turning points.</a:t>
            </a:r>
            <a:endParaRPr lang="en-US" sz="2400" dirty="0">
              <a:latin typeface="Courier New"/>
              <a:cs typeface="Courier New"/>
            </a:endParaRPr>
          </a:p>
          <a:p>
            <a:pPr marL="285750" indent="-285750">
              <a:spcAft>
                <a:spcPts val="2000"/>
              </a:spcAft>
              <a:buChar char="•"/>
            </a:pPr>
            <a:r>
              <a:rPr lang="en-US" sz="2400" dirty="0"/>
              <a:t>Reduction of cognitive overload risk via additional warnings of the height restriction separate from ADS.</a:t>
            </a:r>
            <a:endParaRPr lang="en-US" sz="2400" dirty="0">
              <a:latin typeface="Courier New"/>
              <a:cs typeface="Courier New"/>
            </a:endParaRPr>
          </a:p>
          <a:p>
            <a:pPr marL="285750" indent="-285750">
              <a:spcAft>
                <a:spcPts val="2000"/>
              </a:spcAft>
              <a:buChar char="•"/>
            </a:pPr>
            <a:r>
              <a:rPr lang="en-US" sz="2400" dirty="0"/>
              <a:t>Replace</a:t>
            </a:r>
            <a:r>
              <a:rPr lang="en-US" sz="2400" dirty="0">
                <a:solidFill>
                  <a:schemeClr val="tx1"/>
                </a:solidFill>
              </a:rPr>
              <a:t>men</a:t>
            </a:r>
            <a:r>
              <a:rPr lang="en-US" sz="2400" dirty="0"/>
              <a:t>t of warning signage with enforceable and unambiguous regulatory signage.</a:t>
            </a:r>
          </a:p>
          <a:p>
            <a:pPr marL="285750" indent="-285750">
              <a:spcAft>
                <a:spcPts val="2000"/>
              </a:spcAft>
              <a:buChar char="•"/>
            </a:pPr>
            <a:r>
              <a:rPr lang="en-US" sz="2400" dirty="0"/>
              <a:t>Opportunity to update superseded imperial unit only signage with current imperial and metric layout, which may be of use to foreign coaches and HGVs visiting </a:t>
            </a:r>
            <a:r>
              <a:rPr lang="en-US" sz="2400" dirty="0" err="1"/>
              <a:t>Alnwick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76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92D20-F0CD-07C2-A4A6-F68A83C6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 2: Closure to traffic in one direction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284A11-2F3F-2458-5119-4BA5E1043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8150" indent="-342900">
              <a:lnSpc>
                <a:spcPct val="150000"/>
              </a:lnSpc>
            </a:pPr>
            <a:r>
              <a:rPr lang="en-GB" dirty="0"/>
              <a:t>Tower closed to north/westbound traffic (towards the town centre).</a:t>
            </a:r>
            <a:endParaRPr lang="en-US"/>
          </a:p>
          <a:p>
            <a:pPr marL="438150" indent="-342900">
              <a:lnSpc>
                <a:spcPct val="150000"/>
              </a:lnSpc>
            </a:pPr>
            <a:r>
              <a:rPr lang="en-GB" dirty="0"/>
              <a:t>Traffic can be easily diverted into Hotspur Street.</a:t>
            </a:r>
          </a:p>
          <a:p>
            <a:pPr marL="438150" indent="-342900">
              <a:lnSpc>
                <a:spcPct val="150000"/>
              </a:lnSpc>
            </a:pPr>
            <a:r>
              <a:rPr lang="en-GB" dirty="0"/>
              <a:t>Avoids need for potential U-turns in Bondgate Within if closure is reversed. </a:t>
            </a:r>
          </a:p>
          <a:p>
            <a:pPr marL="438150" indent="-342900">
              <a:lnSpc>
                <a:spcPct val="150000"/>
              </a:lnSpc>
            </a:pPr>
            <a:r>
              <a:rPr lang="en-GB" dirty="0"/>
              <a:t>Road layout is simplified, reducing confusion and allowing greater focus on the height restriction itself.</a:t>
            </a:r>
          </a:p>
          <a:p>
            <a:pPr marL="438150" indent="-342900">
              <a:lnSpc>
                <a:spcPct val="150000"/>
              </a:lnSpc>
            </a:pPr>
            <a:r>
              <a:rPr lang="en-GB" dirty="0"/>
              <a:t>Assumed to half the potential for vehicle strikes.</a:t>
            </a:r>
          </a:p>
          <a:p>
            <a:pPr marL="438150" indent="-342900">
              <a:lnSpc>
                <a:spcPct val="150000"/>
              </a:lnSpc>
            </a:pPr>
            <a:r>
              <a:rPr lang="en-GB" dirty="0"/>
              <a:t>Junction layout at Bondgate Without/Hotspur Street changed.</a:t>
            </a:r>
          </a:p>
          <a:p>
            <a:pPr marL="438150" indent="-342900">
              <a:lnSpc>
                <a:spcPct val="150000"/>
              </a:lnSpc>
            </a:pPr>
            <a:r>
              <a:rPr lang="en-GB" dirty="0"/>
              <a:t>Results in additional traffic on alternative routes.</a:t>
            </a:r>
          </a:p>
          <a:p>
            <a:pPr marL="438150" indent="-342900"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endParaRPr lang="en-GB" dirty="0"/>
          </a:p>
          <a:p>
            <a:pPr marL="95250" indent="0">
              <a:lnSpc>
                <a:spcPct val="114999"/>
              </a:lnSpc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26933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marL="342900" lvl="0" indent="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D78C7568-5503-8122-D975-218C55074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75" y="487017"/>
            <a:ext cx="10227992" cy="56517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656B358F-D3E3-B8BF-A5C4-152E48AE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620" y="216077"/>
            <a:ext cx="9950751" cy="624128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8017F-343E-EC4B-A47E-8A8113B9B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Option 3: Full Closure to vehicular traffic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0B5155-9308-71D2-22D3-15387CEAD8FC}"/>
              </a:ext>
            </a:extLst>
          </p:cNvPr>
          <p:cNvSpPr txBox="1"/>
          <p:nvPr/>
        </p:nvSpPr>
        <p:spPr>
          <a:xfrm>
            <a:off x="668214" y="1499851"/>
            <a:ext cx="9342932" cy="445583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buChar char="•"/>
            </a:pPr>
            <a:r>
              <a:rPr lang="en-GB" sz="2400" dirty="0"/>
              <a:t>Kerbs and bollards on both sides of the tower to prevent vehicle access.</a:t>
            </a:r>
            <a:endParaRPr lang="en-US"/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GB" sz="2400" dirty="0"/>
              <a:t>Associated signing strategy to re-route vehicles.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GB" sz="2400" dirty="0"/>
              <a:t>Bondgate Without/Hotspur Street becomes through route.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GB" sz="2400" dirty="0"/>
              <a:t>Turning circle provided in Bondgate Within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GB" sz="2400" dirty="0"/>
              <a:t>Large vehicles still require 3-point turn.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GB" sz="2400" dirty="0"/>
              <a:t>Eliminates potential for vehicle strikes.</a:t>
            </a:r>
          </a:p>
          <a:p>
            <a:pPr marL="285750" indent="-285750">
              <a:lnSpc>
                <a:spcPct val="150000"/>
              </a:lnSpc>
              <a:buChar char="•"/>
            </a:pPr>
            <a:r>
              <a:rPr lang="en-GB" sz="2400" dirty="0"/>
              <a:t>Significant impact on traffic elsewhere in the town</a:t>
            </a:r>
          </a:p>
        </p:txBody>
      </p:sp>
    </p:spTree>
    <p:extLst>
      <p:ext uri="{BB962C8B-B14F-4D97-AF65-F5344CB8AC3E}">
        <p14:creationId xmlns:p14="http://schemas.microsoft.com/office/powerpoint/2010/main" val="1139018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4183350" y="6221275"/>
            <a:ext cx="2325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3"/>
          <p:cNvSpPr txBox="1"/>
          <p:nvPr/>
        </p:nvSpPr>
        <p:spPr>
          <a:xfrm>
            <a:off x="2061575" y="5479600"/>
            <a:ext cx="26700" cy="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 txBox="1"/>
          <p:nvPr/>
        </p:nvSpPr>
        <p:spPr>
          <a:xfrm>
            <a:off x="172900" y="3844675"/>
            <a:ext cx="16278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3"/>
          <p:cNvSpPr txBox="1"/>
          <p:nvPr/>
        </p:nvSpPr>
        <p:spPr>
          <a:xfrm>
            <a:off x="4786925" y="5578525"/>
            <a:ext cx="20976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3"/>
          <p:cNvSpPr txBox="1"/>
          <p:nvPr/>
        </p:nvSpPr>
        <p:spPr>
          <a:xfrm>
            <a:off x="8002200" y="5578525"/>
            <a:ext cx="2325300" cy="39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F3B387E9-71F6-3B07-E8DC-A7C2F3B58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6" y="326461"/>
            <a:ext cx="10348531" cy="59960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9478024-8F15-5EDD-5959-33C74F599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43" y="216889"/>
            <a:ext cx="9360111" cy="623179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6B4B797-1EFA-291D-96EB-2E9F4510A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23" y="339573"/>
            <a:ext cx="9396272" cy="60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670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364468" y="177680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algn="ctr"/>
            <a:r>
              <a:rPr lang="en-GB" dirty="0"/>
              <a:t>Bondgate Tower - Issues</a:t>
            </a:r>
            <a:endParaRPr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364406" y="785387"/>
            <a:ext cx="9963000" cy="59889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685800" indent="-342900">
              <a:lnSpc>
                <a:spcPct val="150000"/>
              </a:lnSpc>
            </a:pPr>
            <a:r>
              <a:rPr lang="en-GB" sz="2400" dirty="0"/>
              <a:t>15</a:t>
            </a:r>
            <a:r>
              <a:rPr lang="en-GB" sz="2400" baseline="30000" dirty="0"/>
              <a:t>th</a:t>
            </a:r>
            <a:r>
              <a:rPr lang="en-GB" sz="2400" dirty="0"/>
              <a:t> Century Gatehouse of significant historic interest.</a:t>
            </a:r>
          </a:p>
          <a:p>
            <a:pPr marL="685800" indent="-342900">
              <a:lnSpc>
                <a:spcPct val="150000"/>
              </a:lnSpc>
            </a:pPr>
            <a:r>
              <a:rPr lang="en-GB" sz="2400" dirty="0"/>
              <a:t>Scheduled Ancient Monument and Grade 1 listed.</a:t>
            </a:r>
          </a:p>
          <a:p>
            <a:pPr marL="685800" indent="-342900">
              <a:lnSpc>
                <a:spcPct val="150000"/>
              </a:lnSpc>
            </a:pPr>
            <a:r>
              <a:rPr lang="en-GB" sz="2400" dirty="0"/>
              <a:t>Owned by Northumberland Estates but straddles the public highway.</a:t>
            </a:r>
          </a:p>
          <a:p>
            <a:pPr marL="685800" indent="-342900">
              <a:lnSpc>
                <a:spcPct val="150000"/>
              </a:lnSpc>
            </a:pPr>
            <a:r>
              <a:rPr lang="en-GB" sz="2400" dirty="0"/>
              <a:t>Listed on Historic England’s “</a:t>
            </a:r>
            <a:r>
              <a:rPr lang="en-GB" sz="2400" i="1" dirty="0"/>
              <a:t>Heritage at risk register</a:t>
            </a:r>
            <a:r>
              <a:rPr lang="en-GB" sz="2400" dirty="0"/>
              <a:t>” - classed as in ‘very bad condition’.</a:t>
            </a:r>
          </a:p>
          <a:p>
            <a:pPr marL="685800" indent="-342900">
              <a:lnSpc>
                <a:spcPct val="150000"/>
              </a:lnSpc>
            </a:pPr>
            <a:r>
              <a:rPr lang="en-GB" sz="2400" dirty="0"/>
              <a:t>Subject to at least eight vehicle strikes since 2003.</a:t>
            </a:r>
          </a:p>
          <a:p>
            <a:pPr marL="685800" indent="-342900">
              <a:lnSpc>
                <a:spcPct val="150000"/>
              </a:lnSpc>
            </a:pPr>
            <a:r>
              <a:rPr lang="en-GB" sz="2400" dirty="0"/>
              <a:t>Evidence of other, more minor impacts.</a:t>
            </a:r>
          </a:p>
          <a:p>
            <a:pPr marL="685800" indent="-342900">
              <a:lnSpc>
                <a:spcPct val="150000"/>
              </a:lnSpc>
            </a:pPr>
            <a:r>
              <a:rPr lang="en-GB" sz="2400" dirty="0"/>
              <a:t>Impact on the wider road network when closed.</a:t>
            </a:r>
            <a:endParaRPr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/>
        </p:nvSpPr>
        <p:spPr>
          <a:xfrm>
            <a:off x="1195050" y="345500"/>
            <a:ext cx="8301900" cy="8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Re-routing</a:t>
            </a:r>
            <a:endParaRPr sz="3600" dirty="0"/>
          </a:p>
        </p:txBody>
      </p:sp>
      <p:sp>
        <p:nvSpPr>
          <p:cNvPr id="135" name="Google Shape;135;p25"/>
          <p:cNvSpPr txBox="1"/>
          <p:nvPr/>
        </p:nvSpPr>
        <p:spPr>
          <a:xfrm>
            <a:off x="785774" y="1247187"/>
            <a:ext cx="8941679" cy="48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1800" b="1" dirty="0">
                <a:solidFill>
                  <a:schemeClr val="dk1"/>
                </a:solidFill>
              </a:rPr>
              <a:t>Option 1 (signage):</a:t>
            </a:r>
            <a:endParaRPr lang="en-US" b="1" dirty="0">
              <a:solidFill>
                <a:schemeClr val="dk1"/>
              </a:solidFill>
            </a:endParaRPr>
          </a:p>
          <a:p>
            <a:endParaRPr lang="en-GB" sz="1800" dirty="0">
              <a:solidFill>
                <a:schemeClr val="dk1"/>
              </a:solidFill>
            </a:endParaRPr>
          </a:p>
          <a:p>
            <a:r>
              <a:rPr lang="en-GB" sz="1800" dirty="0">
                <a:solidFill>
                  <a:schemeClr val="dk1"/>
                </a:solidFill>
              </a:rPr>
              <a:t>Limited amount of additional traffic on diversion routes due to better signing which may encourage all large vehicles to avoid the tower, including those that could pass through.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solidFill>
                <a:schemeClr val="dk1"/>
              </a:solidFill>
            </a:endParaRPr>
          </a:p>
          <a:p>
            <a:endParaRPr lang="en-GB" sz="1800" dirty="0">
              <a:solidFill>
                <a:schemeClr val="dk1"/>
              </a:solidFill>
            </a:endParaRPr>
          </a:p>
          <a:p>
            <a:endParaRPr lang="en-GB"/>
          </a:p>
          <a:p>
            <a:endParaRPr lang="en-GB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D6411EFC-D949-1775-F469-D1F53E55F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105" y="2980197"/>
            <a:ext cx="9733782" cy="325734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body" idx="1"/>
          </p:nvPr>
        </p:nvSpPr>
        <p:spPr>
          <a:xfrm>
            <a:off x="323818" y="850552"/>
            <a:ext cx="9963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marL="0" indent="0">
              <a:buNone/>
            </a:pPr>
            <a:r>
              <a:rPr lang="en-GB" b="1" dirty="0"/>
              <a:t>Option 2: Closure in one direction:</a:t>
            </a:r>
          </a:p>
          <a:p>
            <a:pPr marL="0" indent="0">
              <a:lnSpc>
                <a:spcPct val="114999"/>
              </a:lnSpc>
              <a:buNone/>
            </a:pPr>
            <a:endParaRPr lang="en-GB" dirty="0"/>
          </a:p>
          <a:p>
            <a:pPr marL="0" indent="0">
              <a:lnSpc>
                <a:spcPct val="114999"/>
              </a:lnSpc>
              <a:buNone/>
            </a:pPr>
            <a:r>
              <a:rPr lang="en-GB" dirty="0"/>
              <a:t>Significant additional westbound traffic.</a:t>
            </a: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EB7F7F6B-BAA5-0760-DA44-72B53B116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41" y="2519402"/>
            <a:ext cx="9565027" cy="340802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>
            <a:spLocks noGrp="1"/>
          </p:cNvSpPr>
          <p:nvPr>
            <p:ph type="body" idx="1"/>
          </p:nvPr>
        </p:nvSpPr>
        <p:spPr>
          <a:xfrm>
            <a:off x="424687" y="404922"/>
            <a:ext cx="9963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marL="0" indent="0">
              <a:buNone/>
            </a:pPr>
            <a:r>
              <a:rPr lang="en-GB" sz="2400" dirty="0"/>
              <a:t>Option 3: Full closure</a:t>
            </a:r>
            <a:endParaRPr sz="2400" dirty="0"/>
          </a:p>
          <a:p>
            <a:pPr marL="0" lvl="0" indent="0">
              <a:lnSpc>
                <a:spcPct val="114999"/>
              </a:lnSpc>
              <a:buNone/>
            </a:pPr>
            <a:endParaRPr lang="en-GB" sz="2400" dirty="0">
              <a:ea typeface="Comic Sans MS"/>
            </a:endParaRPr>
          </a:p>
          <a:p>
            <a:pPr marL="0" indent="0">
              <a:lnSpc>
                <a:spcPct val="114999"/>
              </a:lnSpc>
              <a:buNone/>
            </a:pPr>
            <a:r>
              <a:rPr lang="en-GB" sz="2400" dirty="0">
                <a:ea typeface="Comic Sans MS"/>
              </a:rPr>
              <a:t>Extremely large increase in traffic in both directions on the diversion routes.</a:t>
            </a:r>
          </a:p>
          <a:p>
            <a:pPr marL="0" indent="0">
              <a:lnSpc>
                <a:spcPct val="114999"/>
              </a:lnSpc>
              <a:buNone/>
            </a:pPr>
            <a:endParaRPr lang="en-GB" sz="2400" dirty="0">
              <a:ea typeface="Comic Sans MS"/>
            </a:endParaRPr>
          </a:p>
          <a:p>
            <a:pPr marL="0" indent="0" algn="ctr">
              <a:spcBef>
                <a:spcPts val="1900"/>
              </a:spcBef>
              <a:spcAft>
                <a:spcPts val="1900"/>
              </a:spcAft>
              <a:buNone/>
            </a:pPr>
            <a:endParaRPr lang="en-GB" sz="4800" dirty="0">
              <a:latin typeface="Comic Sans MS"/>
              <a:ea typeface="Comic Sans MS"/>
              <a:cs typeface="Comic Sans MS"/>
            </a:endParaRPr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5509C89F-5F19-C8DC-ED4D-851DD3342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18" y="2084424"/>
            <a:ext cx="9878429" cy="409589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CE3B4-3124-9D0B-2366-698A5FF76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Mitigation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74C6BD-C3E6-D919-BE2A-C896E5FF2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68" y="1260243"/>
            <a:ext cx="9963000" cy="5298708"/>
          </a:xfrm>
        </p:spPr>
        <p:txBody>
          <a:bodyPr/>
          <a:lstStyle/>
          <a:p>
            <a:pPr marL="95250" indent="0">
              <a:buNone/>
            </a:pPr>
            <a:r>
              <a:rPr lang="en-GB" dirty="0"/>
              <a:t>Mitigation will be required on both diversion routes. The following can be expected to become pinch points:</a:t>
            </a:r>
            <a:endParaRPr lang="en-US" dirty="0"/>
          </a:p>
          <a:p>
            <a:pPr marL="95250" indent="0">
              <a:lnSpc>
                <a:spcPct val="114999"/>
              </a:lnSpc>
              <a:buNone/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Tower Lane/</a:t>
            </a:r>
            <a:r>
              <a:rPr lang="en-GB" dirty="0" err="1"/>
              <a:t>Clayport</a:t>
            </a:r>
            <a:r>
              <a:rPr lang="en-GB" dirty="0"/>
              <a:t> Street junction</a:t>
            </a:r>
          </a:p>
          <a:p>
            <a:pPr>
              <a:lnSpc>
                <a:spcPct val="114999"/>
              </a:lnSpc>
            </a:pPr>
            <a:r>
              <a:rPr lang="en-GB" dirty="0"/>
              <a:t>Lisburn Terrace/</a:t>
            </a:r>
            <a:r>
              <a:rPr lang="en-GB" dirty="0" err="1"/>
              <a:t>Clayport</a:t>
            </a:r>
            <a:r>
              <a:rPr lang="en-GB" dirty="0"/>
              <a:t> Street junction</a:t>
            </a:r>
          </a:p>
          <a:p>
            <a:pPr>
              <a:lnSpc>
                <a:spcPct val="114999"/>
              </a:lnSpc>
            </a:pPr>
            <a:r>
              <a:rPr lang="en-GB" dirty="0"/>
              <a:t>Prudhoe Street/South Road junction – mitigation may have to encompass </a:t>
            </a:r>
            <a:r>
              <a:rPr lang="en-GB" dirty="0" err="1"/>
              <a:t>Denwick</a:t>
            </a:r>
            <a:r>
              <a:rPr lang="en-GB" dirty="0"/>
              <a:t> Lane junction.</a:t>
            </a:r>
          </a:p>
          <a:p>
            <a:pPr marL="95250" indent="0">
              <a:lnSpc>
                <a:spcPct val="114999"/>
              </a:lnSpc>
              <a:buNone/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Narrow section of Hotspur Street near Hotspur Place</a:t>
            </a:r>
            <a:endParaRPr lang="en-US" dirty="0"/>
          </a:p>
          <a:p>
            <a:pPr>
              <a:lnSpc>
                <a:spcPct val="114999"/>
              </a:lnSpc>
            </a:pPr>
            <a:r>
              <a:rPr lang="en-GB" dirty="0"/>
              <a:t>Narrow section at the west end of Green Batt</a:t>
            </a:r>
            <a:endParaRPr lang="en-US"/>
          </a:p>
          <a:p>
            <a:pPr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US" dirty="0"/>
              <a:t>Parking restrictions needed along </a:t>
            </a:r>
            <a:r>
              <a:rPr lang="en-US" dirty="0" err="1"/>
              <a:t>Lisburn</a:t>
            </a:r>
            <a:r>
              <a:rPr lang="en-US" dirty="0"/>
              <a:t> Street to create passing places.</a:t>
            </a:r>
            <a:endParaRPr lang="en-GB" dirty="0"/>
          </a:p>
          <a:p>
            <a:pPr>
              <a:lnSpc>
                <a:spcPct val="114999"/>
              </a:lnSpc>
            </a:pPr>
            <a:endParaRPr lang="en-US" dirty="0"/>
          </a:p>
          <a:p>
            <a:pPr>
              <a:lnSpc>
                <a:spcPct val="114999"/>
              </a:lnSpc>
            </a:pPr>
            <a:r>
              <a:rPr lang="en-US" dirty="0"/>
              <a:t>Full traffic modelling required.</a:t>
            </a:r>
          </a:p>
          <a:p>
            <a:pPr marL="95250" indent="0">
              <a:lnSpc>
                <a:spcPct val="114999"/>
              </a:lnSpc>
              <a:buNone/>
            </a:pPr>
            <a:endParaRPr lang="en-US" dirty="0"/>
          </a:p>
          <a:p>
            <a:pPr>
              <a:lnSpc>
                <a:spcPct val="114999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521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C7DC-0D4E-8467-2BF0-50A35431C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2800" dirty="0"/>
              <a:t>Height Detection Technology &amp; Vehicle Activated Signs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643C3-125C-9449-C938-3F2A51E681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68" y="1380711"/>
            <a:ext cx="4840091" cy="2067461"/>
          </a:xfrm>
        </p:spPr>
        <p:txBody>
          <a:bodyPr/>
          <a:lstStyle/>
          <a:p>
            <a:r>
              <a:rPr lang="en-GB" dirty="0"/>
              <a:t>Detectors on each approach.</a:t>
            </a:r>
          </a:p>
          <a:p>
            <a:pPr>
              <a:lnSpc>
                <a:spcPct val="114999"/>
              </a:lnSpc>
            </a:pPr>
            <a:r>
              <a:rPr lang="en-GB" dirty="0"/>
              <a:t>Sign triggered when large vehicles detected.</a:t>
            </a:r>
          </a:p>
          <a:p>
            <a:pPr>
              <a:lnSpc>
                <a:spcPct val="114999"/>
              </a:lnSpc>
            </a:pPr>
            <a:r>
              <a:rPr lang="en-GB" dirty="0"/>
              <a:t>Sign shows height restriction and diversion route.</a:t>
            </a:r>
          </a:p>
        </p:txBody>
      </p:sp>
      <p:pic>
        <p:nvPicPr>
          <p:cNvPr id="5" name="Picture 5" descr="A picture containing text, outdoor, city&#10;&#10;Description automatically generated">
            <a:extLst>
              <a:ext uri="{FF2B5EF4-FFF2-40B4-BE49-F238E27FC236}">
                <a16:creationId xmlns:a16="http://schemas.microsoft.com/office/drawing/2014/main" id="{A67744C1-0BCF-0BFE-EB71-4CF076A3A1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156" y="1589382"/>
            <a:ext cx="3767100" cy="4628606"/>
          </a:xfrm>
          <a:prstGeom prst="rect">
            <a:avLst/>
          </a:prstGeom>
        </p:spPr>
      </p:pic>
      <p:pic>
        <p:nvPicPr>
          <p:cNvPr id="6" name="Picture 6" descr="Diagram, engineering drawing&#10;&#10;Description automatically generated">
            <a:extLst>
              <a:ext uri="{FF2B5EF4-FFF2-40B4-BE49-F238E27FC236}">
                <a16:creationId xmlns:a16="http://schemas.microsoft.com/office/drawing/2014/main" id="{27C18EAC-2FC9-2265-D358-581BD6A92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06" y="3439700"/>
            <a:ext cx="4803736" cy="278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62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0160C-A684-46A2-7D3F-81F602388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Kerb Realignment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BC17C-F5AD-A8D6-D32E-9787B2775A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existing </a:t>
            </a:r>
            <a:r>
              <a:rPr lang="en-GB" dirty="0" err="1"/>
              <a:t>kerblines</a:t>
            </a:r>
            <a:r>
              <a:rPr lang="en-GB" dirty="0"/>
              <a:t> to direct traffic centrally through the arch</a:t>
            </a:r>
          </a:p>
        </p:txBody>
      </p:sp>
      <p:pic>
        <p:nvPicPr>
          <p:cNvPr id="4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6AF1E3FA-4A4D-A321-9E41-2FD1E532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42" y="2505308"/>
            <a:ext cx="6057342" cy="364063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6926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F5C06-1D32-FA3B-EB1B-D78F0F11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measures considered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B51B8-1A12-194E-BEC7-9D2DC5C1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68" y="1392758"/>
            <a:ext cx="9963000" cy="5021400"/>
          </a:xfrm>
        </p:spPr>
        <p:txBody>
          <a:bodyPr/>
          <a:lstStyle/>
          <a:p>
            <a:pPr marL="95250" indent="0">
              <a:buNone/>
            </a:pPr>
            <a:r>
              <a:rPr lang="en-GB" dirty="0"/>
              <a:t>Improved lighting of the tower.</a:t>
            </a:r>
            <a:endParaRPr lang="en-US" dirty="0"/>
          </a:p>
          <a:p>
            <a:pPr marL="95250" indent="0">
              <a:lnSpc>
                <a:spcPct val="114999"/>
              </a:lnSpc>
              <a:buNone/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Could be considered as a way of highlighting the tower and its arch.</a:t>
            </a:r>
          </a:p>
          <a:p>
            <a:pPr>
              <a:lnSpc>
                <a:spcPct val="114999"/>
              </a:lnSpc>
            </a:pPr>
            <a:r>
              <a:rPr lang="en-GB" dirty="0"/>
              <a:t>More likely to be a 'conservation' type feature, e.g. </a:t>
            </a:r>
            <a:r>
              <a:rPr lang="en-GB" dirty="0" err="1"/>
              <a:t>uplighting</a:t>
            </a:r>
            <a:r>
              <a:rPr lang="en-GB" dirty="0"/>
              <a:t>.</a:t>
            </a:r>
          </a:p>
          <a:p>
            <a:pPr>
              <a:lnSpc>
                <a:spcPct val="114999"/>
              </a:lnSpc>
            </a:pPr>
            <a:r>
              <a:rPr lang="en-GB" dirty="0"/>
              <a:t>Potential for provision of LED lighting within the arch.</a:t>
            </a:r>
          </a:p>
          <a:p>
            <a:pPr>
              <a:lnSpc>
                <a:spcPct val="114999"/>
              </a:lnSpc>
            </a:pPr>
            <a:endParaRPr lang="en-GB" dirty="0"/>
          </a:p>
          <a:p>
            <a:pPr marL="95250" indent="0">
              <a:lnSpc>
                <a:spcPct val="114999"/>
              </a:lnSpc>
              <a:buNone/>
            </a:pPr>
            <a:r>
              <a:rPr lang="en-GB" dirty="0"/>
              <a:t>Physical height restriction measures, e.g. arch in advance of the tower.</a:t>
            </a:r>
          </a:p>
          <a:p>
            <a:pPr marL="95250" indent="0">
              <a:lnSpc>
                <a:spcPct val="114999"/>
              </a:lnSpc>
              <a:buNone/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Could not be attached to the tower.</a:t>
            </a:r>
          </a:p>
          <a:p>
            <a:pPr>
              <a:lnSpc>
                <a:spcPct val="114999"/>
              </a:lnSpc>
            </a:pPr>
            <a:r>
              <a:rPr lang="en-GB" dirty="0"/>
              <a:t>Would need to be decorative to be acceptable in the historic environment.</a:t>
            </a:r>
          </a:p>
          <a:p>
            <a:pPr>
              <a:lnSpc>
                <a:spcPct val="114999"/>
              </a:lnSpc>
            </a:pPr>
            <a:r>
              <a:rPr lang="en-GB" dirty="0"/>
              <a:t>Decorative arch unlikely to be accepted as a 'sacrificial' feature.</a:t>
            </a:r>
          </a:p>
          <a:p>
            <a:pPr>
              <a:lnSpc>
                <a:spcPct val="114999"/>
              </a:lnSpc>
            </a:pPr>
            <a:r>
              <a:rPr lang="en-GB" dirty="0"/>
              <a:t>Very limited scope for an arch on the Bondgate Without side.</a:t>
            </a:r>
          </a:p>
          <a:p>
            <a:pPr>
              <a:lnSpc>
                <a:spcPct val="114999"/>
              </a:lnSpc>
            </a:pPr>
            <a:r>
              <a:rPr lang="en-GB" dirty="0"/>
              <a:t>Introduces an additional risk into the area.</a:t>
            </a:r>
          </a:p>
          <a:p>
            <a:pPr>
              <a:lnSpc>
                <a:spcPct val="114999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219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805B6-E865-4DB8-99DB-9E66123C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Study Recommendations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313BA-4548-A4CD-C09D-644FCE0427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Implement Option 1 (signage).</a:t>
            </a:r>
          </a:p>
          <a:p>
            <a:pPr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Height detection system be considered.</a:t>
            </a:r>
          </a:p>
          <a:p>
            <a:pPr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Kerb realignment be implemented.</a:t>
            </a:r>
          </a:p>
          <a:p>
            <a:pPr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Lighting within the arch be considered.</a:t>
            </a:r>
          </a:p>
          <a:p>
            <a:pPr marL="95250" indent="0">
              <a:lnSpc>
                <a:spcPct val="114999"/>
              </a:lnSpc>
              <a:buNone/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Option 3 (full closure) be considered further, including full traffic modelling.</a:t>
            </a:r>
          </a:p>
          <a:p>
            <a:pPr>
              <a:lnSpc>
                <a:spcPct val="114999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992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D65C-D02A-4639-88D6-AEBD3A32F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NCC 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2693B-FDAA-4301-89E1-8C403FDDA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Implement Option 1 (signage).</a:t>
            </a:r>
          </a:p>
          <a:p>
            <a:pPr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Height detection system be considered, once option 1 has had time to ‘bed in’.</a:t>
            </a:r>
          </a:p>
          <a:p>
            <a:pPr>
              <a:lnSpc>
                <a:spcPct val="114999"/>
              </a:lnSpc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Kerb realignment be implemented.</a:t>
            </a:r>
          </a:p>
          <a:p>
            <a:pPr marL="95250" indent="0">
              <a:lnSpc>
                <a:spcPct val="114999"/>
              </a:lnSpc>
              <a:buNone/>
            </a:pPr>
            <a:endParaRPr lang="en-GB" dirty="0"/>
          </a:p>
          <a:p>
            <a:pPr>
              <a:lnSpc>
                <a:spcPct val="114999"/>
              </a:lnSpc>
            </a:pPr>
            <a:r>
              <a:rPr lang="en-GB" dirty="0"/>
              <a:t>Full/Partial closure discounted due to unacceptable impact on diversion routes.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297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67445-CB9D-5DF0-3449-95167659B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68" y="2161217"/>
            <a:ext cx="9963000" cy="1758124"/>
          </a:xfrm>
        </p:spPr>
        <p:txBody>
          <a:bodyPr/>
          <a:lstStyle/>
          <a:p>
            <a:pPr algn="ctr"/>
            <a:r>
              <a:rPr lang="en-GB" dirty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22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CD552-69E8-4EC7-8EA3-215E612643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775" y="5316374"/>
            <a:ext cx="2258814" cy="564423"/>
          </a:xfrm>
        </p:spPr>
        <p:txBody>
          <a:bodyPr/>
          <a:lstStyle/>
          <a:p>
            <a:pPr marL="95250" indent="0" algn="ctr">
              <a:buNone/>
            </a:pPr>
            <a:r>
              <a:rPr lang="en-GB" sz="1600" dirty="0"/>
              <a:t>June 2021</a:t>
            </a:r>
          </a:p>
        </p:txBody>
      </p:sp>
      <p:pic>
        <p:nvPicPr>
          <p:cNvPr id="9" name="Picture 8" descr="A bus parked in front of a stone building&#10;&#10;Description automatically generated with low confidence">
            <a:extLst>
              <a:ext uri="{FF2B5EF4-FFF2-40B4-BE49-F238E27FC236}">
                <a16:creationId xmlns:a16="http://schemas.microsoft.com/office/drawing/2014/main" id="{251771FD-7743-45CB-BE34-F3720E351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326" b="19419"/>
          <a:stretch/>
        </p:blipFill>
        <p:spPr>
          <a:xfrm>
            <a:off x="768699" y="1686741"/>
            <a:ext cx="3626966" cy="3590925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54ACACB-B997-4954-A40A-5C7D899CBC5B}"/>
              </a:ext>
            </a:extLst>
          </p:cNvPr>
          <p:cNvSpPr txBox="1">
            <a:spLocks/>
          </p:cNvSpPr>
          <p:nvPr/>
        </p:nvSpPr>
        <p:spPr>
          <a:xfrm>
            <a:off x="2933638" y="299154"/>
            <a:ext cx="4824536" cy="628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95250" indent="0" algn="ctr">
              <a:buFont typeface="Arial"/>
              <a:buNone/>
            </a:pPr>
            <a:r>
              <a:rPr lang="en-GB" sz="3200" dirty="0"/>
              <a:t>Vehicle Strikes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7FE741-EC7A-4460-89B9-996705A17B48}"/>
              </a:ext>
            </a:extLst>
          </p:cNvPr>
          <p:cNvSpPr txBox="1">
            <a:spLocks/>
          </p:cNvSpPr>
          <p:nvPr/>
        </p:nvSpPr>
        <p:spPr>
          <a:xfrm>
            <a:off x="4779699" y="1259557"/>
            <a:ext cx="5596909" cy="4567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225" tIns="107225" rIns="107225" bIns="1072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●"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900"/>
              </a:spcBef>
              <a:spcAft>
                <a:spcPts val="1900"/>
              </a:spcAft>
              <a:buClr>
                <a:srgbClr val="000000"/>
              </a:buClr>
              <a:buSzPts val="1600"/>
              <a:buFont typeface="Arial"/>
              <a:buChar char="■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GB" sz="2400" dirty="0"/>
              <a:t>Eight known strikes since 2003.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Evidence of more frequent impacts.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Significant cost of repairs.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Significant disruption to road network.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Additional traffic on surrounding residential streets.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Effect on the town centre economy.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81D61-2A83-4C4D-B183-1506A1BCF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06" y="323453"/>
            <a:ext cx="9963000" cy="841800"/>
          </a:xfrm>
        </p:spPr>
        <p:txBody>
          <a:bodyPr/>
          <a:lstStyle/>
          <a:p>
            <a:pPr algn="ctr"/>
            <a:r>
              <a:rPr lang="en-GB" dirty="0"/>
              <a:t>Traffic Management Study -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E45C8-1FA6-43B7-B0A3-F6ABD6A37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06" y="1475581"/>
            <a:ext cx="9963000" cy="52068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Assess the current warning signage and recommend any appropriate changes.</a:t>
            </a:r>
          </a:p>
          <a:p>
            <a:pPr>
              <a:lnSpc>
                <a:spcPct val="150000"/>
              </a:lnSpc>
            </a:pPr>
            <a:r>
              <a:rPr lang="en-US" dirty="0"/>
              <a:t>Set out what further measures could be installed to prevent further vehicle strikes.</a:t>
            </a:r>
          </a:p>
          <a:p>
            <a:pPr>
              <a:lnSpc>
                <a:spcPct val="150000"/>
              </a:lnSpc>
            </a:pPr>
            <a:r>
              <a:rPr lang="en-US" dirty="0"/>
              <a:t>Assess the impact of closing the tower to all vehicles on traffic flows within and around the town. </a:t>
            </a:r>
          </a:p>
          <a:p>
            <a:pPr>
              <a:lnSpc>
                <a:spcPct val="150000"/>
              </a:lnSpc>
            </a:pPr>
            <a:r>
              <a:rPr lang="en-US" dirty="0"/>
              <a:t>Assess the impact of closing the tower to all vehicles on the alternative routes.</a:t>
            </a:r>
          </a:p>
          <a:p>
            <a:pPr>
              <a:lnSpc>
                <a:spcPct val="150000"/>
              </a:lnSpc>
            </a:pPr>
            <a:r>
              <a:rPr lang="en-US" dirty="0"/>
              <a:t>Consider whether any wider traffic management measures could be placed on the wider highway network to divert through traffic away from the tower, the town </a:t>
            </a:r>
            <a:r>
              <a:rPr lang="en-US" dirty="0" err="1"/>
              <a:t>centre</a:t>
            </a:r>
            <a:r>
              <a:rPr lang="en-US" dirty="0"/>
              <a:t> or the town as a whole.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48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0D202-0738-44C5-A16B-148B2C54F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Traffic Management Study Report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DB1ACF-759C-4009-A400-BCA593A88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9362" y="2052806"/>
            <a:ext cx="4981438" cy="34540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Site visits</a:t>
            </a:r>
          </a:p>
          <a:p>
            <a:pPr>
              <a:lnSpc>
                <a:spcPct val="150000"/>
              </a:lnSpc>
            </a:pPr>
            <a:r>
              <a:rPr lang="en-GB" dirty="0"/>
              <a:t>Accident data analysis</a:t>
            </a:r>
          </a:p>
          <a:p>
            <a:pPr>
              <a:lnSpc>
                <a:spcPct val="150000"/>
              </a:lnSpc>
            </a:pPr>
            <a:r>
              <a:rPr lang="en-GB" dirty="0"/>
              <a:t>Traffic data collection and analysis</a:t>
            </a:r>
          </a:p>
          <a:p>
            <a:pPr>
              <a:lnSpc>
                <a:spcPct val="150000"/>
              </a:lnSpc>
            </a:pPr>
            <a:r>
              <a:rPr lang="en-GB" dirty="0"/>
              <a:t>Review of signage</a:t>
            </a:r>
          </a:p>
          <a:p>
            <a:pPr>
              <a:lnSpc>
                <a:spcPct val="150000"/>
              </a:lnSpc>
            </a:pPr>
            <a:r>
              <a:rPr lang="en-GB" dirty="0"/>
              <a:t>Option development and analysis</a:t>
            </a:r>
          </a:p>
          <a:p>
            <a:pPr>
              <a:lnSpc>
                <a:spcPct val="150000"/>
              </a:lnSpc>
            </a:pPr>
            <a:r>
              <a:rPr lang="en-GB" dirty="0"/>
              <a:t>Recommendations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4571BA-E79E-49BE-8A99-8D92DBFF4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994" y="1693927"/>
            <a:ext cx="3332567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9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2790-DF1B-44DD-B0FB-1E98355F84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Accident Data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DC7FB-7785-4EC6-9561-1D7D94016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468" y="1693927"/>
            <a:ext cx="9963000" cy="3958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/>
              <a:t>Five year period 2016 to 2021.</a:t>
            </a:r>
          </a:p>
          <a:p>
            <a:pPr>
              <a:lnSpc>
                <a:spcPct val="150000"/>
              </a:lnSpc>
            </a:pPr>
            <a:r>
              <a:rPr lang="en-GB" dirty="0"/>
              <a:t>28 collisions recorded during this period: 0 fatal, 4 serious &amp; 24 slight.</a:t>
            </a:r>
          </a:p>
          <a:p>
            <a:pPr>
              <a:lnSpc>
                <a:spcPct val="150000"/>
              </a:lnSpc>
            </a:pPr>
            <a:r>
              <a:rPr lang="en-GB" dirty="0"/>
              <a:t>Compares well with similar areas – collision severity is significantly lower than the national average for built-up areas.</a:t>
            </a:r>
          </a:p>
          <a:p>
            <a:pPr>
              <a:lnSpc>
                <a:spcPct val="150000"/>
              </a:lnSpc>
            </a:pPr>
            <a:r>
              <a:rPr lang="en-GB" dirty="0"/>
              <a:t>No ‘clusters’.</a:t>
            </a:r>
          </a:p>
          <a:p>
            <a:pPr>
              <a:lnSpc>
                <a:spcPct val="150000"/>
              </a:lnSpc>
            </a:pPr>
            <a:r>
              <a:rPr lang="en-GB" dirty="0"/>
              <a:t>No patterns.</a:t>
            </a:r>
          </a:p>
          <a:p>
            <a:pPr>
              <a:lnSpc>
                <a:spcPct val="150000"/>
              </a:lnSpc>
            </a:pPr>
            <a:r>
              <a:rPr lang="en-GB" dirty="0"/>
              <a:t>No ‘injury’ accidents at Bondgate Tower.</a:t>
            </a:r>
          </a:p>
        </p:txBody>
      </p:sp>
    </p:spTree>
    <p:extLst>
      <p:ext uri="{BB962C8B-B14F-4D97-AF65-F5344CB8AC3E}">
        <p14:creationId xmlns:p14="http://schemas.microsoft.com/office/powerpoint/2010/main" val="2758874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64493" y="43055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4400" dirty="0"/>
              <a:t>Traffic Flows</a:t>
            </a:r>
            <a:endParaRPr dirty="0"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64406" y="1140223"/>
            <a:ext cx="9963000" cy="5279227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indent="-431800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3200"/>
            </a:pPr>
            <a:r>
              <a:rPr lang="en-GB" sz="2400" dirty="0">
                <a:solidFill>
                  <a:schemeClr val="dk1"/>
                </a:solidFill>
              </a:rPr>
              <a:t>New traffic and turning counts collected at 8 locations.</a:t>
            </a:r>
          </a:p>
          <a:p>
            <a:pPr indent="-431800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ts val="3200"/>
            </a:pPr>
            <a:r>
              <a:rPr lang="en-GB" sz="2400" dirty="0">
                <a:solidFill>
                  <a:schemeClr val="dk1"/>
                </a:solidFill>
              </a:rPr>
              <a:t>At the busiest peak hour observed during the study, over 850 vehicles passed through the tower in one hour, (Saturday, November).</a:t>
            </a:r>
            <a:endParaRPr sz="2400" dirty="0">
              <a:solidFill>
                <a:schemeClr val="dk1"/>
              </a:solidFill>
            </a:endParaRPr>
          </a:p>
          <a:p>
            <a:pPr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GB" sz="2400" dirty="0">
                <a:solidFill>
                  <a:schemeClr val="dk1"/>
                </a:solidFill>
              </a:rPr>
              <a:t>Busier summer months estimated to be around 8% higher, resulting in up to 1,000 vehicles per hour.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GB" sz="2400" dirty="0">
                <a:solidFill>
                  <a:schemeClr val="dk1"/>
                </a:solidFill>
              </a:rPr>
              <a:t>The greatest flow is eastbound (leaving the town centre).</a:t>
            </a:r>
          </a:p>
          <a:p>
            <a:pPr>
              <a:lnSpc>
                <a:spcPct val="150000"/>
              </a:lnSpc>
              <a:buClr>
                <a:schemeClr val="dk1"/>
              </a:buClr>
              <a:buSzPts val="3200"/>
            </a:pPr>
            <a:r>
              <a:rPr lang="en-GB" sz="2400" dirty="0">
                <a:solidFill>
                  <a:schemeClr val="dk1"/>
                </a:solidFill>
              </a:rPr>
              <a:t>Significantly more traffic uses the B6346 via the tower than uses the diversion routes (Green Batt and Lisburn Street).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04E4-2231-A754-9839-A3943FC9D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Proposed Options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B099A-4468-866F-C7A6-625E6FD6FF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>
              <a:lnSpc>
                <a:spcPct val="150000"/>
              </a:lnSpc>
            </a:pPr>
            <a:r>
              <a:rPr lang="en-GB" sz="2800" dirty="0"/>
              <a:t>Option 1 – Signage</a:t>
            </a:r>
            <a:endParaRPr lang="en-US" sz="2800"/>
          </a:p>
          <a:p>
            <a:pPr indent="0">
              <a:lnSpc>
                <a:spcPct val="150000"/>
              </a:lnSpc>
            </a:pPr>
            <a:r>
              <a:rPr lang="en-GB" sz="2800" dirty="0"/>
              <a:t>Option 2 – Closure to traffic in one direction</a:t>
            </a:r>
          </a:p>
          <a:p>
            <a:pPr indent="0">
              <a:lnSpc>
                <a:spcPct val="150000"/>
              </a:lnSpc>
            </a:pPr>
            <a:r>
              <a:rPr lang="en-GB" sz="2800" dirty="0"/>
              <a:t>Option 3 – Full closure to traffic.</a:t>
            </a:r>
          </a:p>
          <a:p>
            <a:pPr indent="0">
              <a:lnSpc>
                <a:spcPct val="150000"/>
              </a:lnSpc>
              <a:buNone/>
            </a:pPr>
            <a:endParaRPr lang="en-GB" sz="2800" dirty="0"/>
          </a:p>
          <a:p>
            <a:pPr marL="95250" indent="0">
              <a:lnSpc>
                <a:spcPct val="150000"/>
              </a:lnSpc>
              <a:buNone/>
            </a:pPr>
            <a:r>
              <a:rPr lang="en-GB" sz="2800" dirty="0"/>
              <a:t>Additional options</a:t>
            </a:r>
          </a:p>
          <a:p>
            <a:pPr indent="0">
              <a:lnSpc>
                <a:spcPct val="150000"/>
              </a:lnSpc>
            </a:pPr>
            <a:r>
              <a:rPr lang="en-GB" sz="2800" dirty="0"/>
              <a:t>Height detection technology and interactive signs</a:t>
            </a:r>
          </a:p>
          <a:p>
            <a:pPr indent="0">
              <a:lnSpc>
                <a:spcPct val="150000"/>
              </a:lnSpc>
            </a:pPr>
            <a:r>
              <a:rPr lang="en-GB" sz="2800" dirty="0"/>
              <a:t>Kerb realignment</a:t>
            </a:r>
          </a:p>
          <a:p>
            <a:pPr>
              <a:lnSpc>
                <a:spcPct val="114999"/>
              </a:lnSpc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45994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algn="ctr">
              <a:buSzPts val="1100"/>
            </a:pPr>
            <a:r>
              <a:rPr lang="en-GB" sz="4400" dirty="0"/>
              <a:t>Option 1: Signage</a:t>
            </a:r>
            <a:endParaRPr dirty="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07225" tIns="107225" rIns="107225" bIns="107225" anchor="t" anchorCtr="0">
            <a:noAutofit/>
          </a:bodyPr>
          <a:lstStyle/>
          <a:p>
            <a:pPr indent="-4191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000"/>
              <a:buChar char="•"/>
            </a:pPr>
            <a:r>
              <a:rPr lang="en-GB" sz="3200" dirty="0">
                <a:solidFill>
                  <a:schemeClr val="dk1"/>
                </a:solidFill>
              </a:rPr>
              <a:t>9’ 3” height restriction currently in place.</a:t>
            </a:r>
          </a:p>
          <a:p>
            <a:pPr indent="-4191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000"/>
              <a:buChar char="•"/>
            </a:pPr>
            <a:r>
              <a:rPr lang="en-GB" sz="3200" dirty="0">
                <a:solidFill>
                  <a:schemeClr val="dk1"/>
                </a:solidFill>
              </a:rPr>
              <a:t>Signs at the tower itself and on the approaches:</a:t>
            </a:r>
          </a:p>
          <a:p>
            <a:pPr indent="-4191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000"/>
              <a:buChar char="•"/>
            </a:pPr>
            <a:endParaRPr lang="en-GB" sz="3200" dirty="0">
              <a:solidFill>
                <a:schemeClr val="dk1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EFA1A2A-6282-6439-80DA-0A509FED2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59" y="3106867"/>
            <a:ext cx="1561712" cy="3267075"/>
          </a:xfrm>
          <a:prstGeom prst="rect">
            <a:avLst/>
          </a:prstGeom>
        </p:spPr>
      </p:pic>
      <p:pic>
        <p:nvPicPr>
          <p:cNvPr id="3" name="Picture 3" descr="A picture containing text, sign, sky, outdoor&#10;&#10;Description automatically generated">
            <a:extLst>
              <a:ext uri="{FF2B5EF4-FFF2-40B4-BE49-F238E27FC236}">
                <a16:creationId xmlns:a16="http://schemas.microsoft.com/office/drawing/2014/main" id="{254C3CA0-9DCF-DB33-864B-0E649110E3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339" y="3374586"/>
            <a:ext cx="3067974" cy="2165225"/>
          </a:xfrm>
          <a:prstGeom prst="rect">
            <a:avLst/>
          </a:prstGeom>
        </p:spPr>
      </p:pic>
      <p:pic>
        <p:nvPicPr>
          <p:cNvPr id="4" name="Picture 4" descr="A picture containing text, sky, outdoor, sign&#10;&#10;Description automatically generated">
            <a:extLst>
              <a:ext uri="{FF2B5EF4-FFF2-40B4-BE49-F238E27FC236}">
                <a16:creationId xmlns:a16="http://schemas.microsoft.com/office/drawing/2014/main" id="{B3AA4449-60C4-A5E7-6C56-576253F3F3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4116" y="3373745"/>
            <a:ext cx="3128243" cy="216692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_dlc_DocId xmlns="a73c4f44-59d3-4782-ad57-7cd8d77cc50e">EN5F7KVQKFMF-331666527-405489</_dlc_DocId>
    <_dlc_DocIdUrl xmlns="a73c4f44-59d3-4782-ad57-7cd8d77cc50e">
      <Url>https://northumberland365.sharepoint.com/sites/TS-InfrastructureProgrammeandProduction/_layouts/15/DocIdRedir.aspx?ID=EN5F7KVQKFMF-331666527-405489</Url>
      <Description>EN5F7KVQKFMF-331666527-405489</Description>
    </_dlc_DocIdUrl>
    <TaxCatchAll xmlns="a73c4f44-59d3-4782-ad57-7cd8d77cc50e" xsi:nil="true"/>
    <lcf76f155ced4ddcb4097134ff3c332f xmlns="1eac8f90-48c2-42e8-9dfc-4d9bdbc9af90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266E51CBBD40439C4FD76F4B4024F5" ma:contentTypeVersion="28" ma:contentTypeDescription="Create a new document." ma:contentTypeScope="" ma:versionID="5a92b072260bd8b734922b7f88475062">
  <xsd:schema xmlns:xsd="http://www.w3.org/2001/XMLSchema" xmlns:xs="http://www.w3.org/2001/XMLSchema" xmlns:p="http://schemas.microsoft.com/office/2006/metadata/properties" xmlns:ns1="http://schemas.microsoft.com/sharepoint/v3" xmlns:ns2="a73c4f44-59d3-4782-ad57-7cd8d77cc50e" xmlns:ns3="1eac8f90-48c2-42e8-9dfc-4d9bdbc9af90" targetNamespace="http://schemas.microsoft.com/office/2006/metadata/properties" ma:root="true" ma:fieldsID="44bed5eff5c7e55fb58ad53eccda41b4" ns1:_="" ns2:_="" ns3:_="">
    <xsd:import namespace="http://schemas.microsoft.com/sharepoint/v3"/>
    <xsd:import namespace="a73c4f44-59d3-4782-ad57-7cd8d77cc50e"/>
    <xsd:import namespace="1eac8f90-48c2-42e8-9dfc-4d9bdbc9af9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1:_ip_UnifiedCompliancePolicyProperties" minOccurs="0"/>
                <xsd:element ref="ns1:_ip_UnifiedCompliancePolicyUIAc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c4f44-59d3-4782-ad57-7cd8d77cc5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8" nillable="true" ma:displayName="Taxonomy Catch All Column" ma:hidden="true" ma:list="{afe1ce05-dc74-45d2-ad60-2372a298c555}" ma:internalName="TaxCatchAll" ma:showField="CatchAllData" ma:web="a73c4f44-59d3-4782-ad57-7cd8d77cc5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8f90-48c2-42e8-9dfc-4d9bdbc9af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0" nillable="true" ma:displayName="Tags" ma:internalName="MediaServiceAutoTags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2d842b64-b1f6-4448-b00e-e644affff4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73D9943-8F1D-4CA3-95DD-DDA99C4AE6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BA833C-323F-463C-980D-FE23DD888191}">
  <ds:schemaRefs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1eac8f90-48c2-42e8-9dfc-4d9bdbc9af90"/>
    <ds:schemaRef ds:uri="http://schemas.microsoft.com/office/2006/metadata/properties"/>
    <ds:schemaRef ds:uri="a73c4f44-59d3-4782-ad57-7cd8d77cc50e"/>
    <ds:schemaRef ds:uri="http://schemas.microsoft.com/sharepoint/v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13897F2-549F-4A6E-9366-3A7569F9BE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c4f44-59d3-4782-ad57-7cd8d77cc50e"/>
    <ds:schemaRef ds:uri="1eac8f90-48c2-42e8-9dfc-4d9bdbc9af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416B8EA-619B-40FC-A55C-BD1AC88A3394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1177</Words>
  <Application>Microsoft Office PowerPoint</Application>
  <PresentationFormat>Custom</PresentationFormat>
  <Paragraphs>148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Comic Sans MS</vt:lpstr>
      <vt:lpstr>Courier New</vt:lpstr>
      <vt:lpstr>Simple Light</vt:lpstr>
      <vt:lpstr>Bondgate Tower, Alnwick Traffic Management Study</vt:lpstr>
      <vt:lpstr>Bondgate Tower - Issues</vt:lpstr>
      <vt:lpstr>PowerPoint Presentation</vt:lpstr>
      <vt:lpstr>Traffic Management Study - Requirements</vt:lpstr>
      <vt:lpstr>Traffic Management Study Report</vt:lpstr>
      <vt:lpstr>Accident Data Analysis</vt:lpstr>
      <vt:lpstr>Traffic Flows</vt:lpstr>
      <vt:lpstr>Proposed Options</vt:lpstr>
      <vt:lpstr>Option 1: Signage</vt:lpstr>
      <vt:lpstr>PowerPoint Presentation</vt:lpstr>
      <vt:lpstr>New advance warning signs on all approaches to show height restriction and alternative route  In addition to revised versions of the existing signage.  </vt:lpstr>
      <vt:lpstr>Benefits of revised signage</vt:lpstr>
      <vt:lpstr>Option 2: Closure to traffic in one direction</vt:lpstr>
      <vt:lpstr>PowerPoint Presentation</vt:lpstr>
      <vt:lpstr>PowerPoint Presentation</vt:lpstr>
      <vt:lpstr>Option 3: Full Closure to vehicular traffic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Mitigation</vt:lpstr>
      <vt:lpstr>Height Detection Technology &amp; Vehicle Activated Signs</vt:lpstr>
      <vt:lpstr>Kerb Realignment</vt:lpstr>
      <vt:lpstr>Other measures considered</vt:lpstr>
      <vt:lpstr>Study Recommendations</vt:lpstr>
      <vt:lpstr>NCC Recommendations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BHS Presentation 20 Noc 2018.pptx</dc:title>
  <dc:creator>Mckenzie, Richard</dc:creator>
  <cp:lastModifiedBy>Richard McKenzie</cp:lastModifiedBy>
  <cp:revision>726</cp:revision>
  <dcterms:modified xsi:type="dcterms:W3CDTF">2023-02-08T11:54:53Z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0x0101005C266E51CBBD40439C4FD76F4B4024F5</vt:lpwstr>
  </property>
  <property fmtid="{D5CDD505-2E9C-101B-9397-08002B2CF9AE}" pid="3" name="Order">
    <vt:r8>100</vt:r8>
  </property>
  <property fmtid="{D5CDD505-2E9C-101B-9397-08002B2CF9AE}" pid="4" name="_dlc_DocIdItemGuid">
    <vt:lpwstr>98bf328d-df06-4999-b10d-9f7d77bb5836</vt:lpwstr>
  </property>
  <property fmtid="{D5CDD505-2E9C-101B-9397-08002B2CF9AE}" pid="5" name="MediaServiceImageTags">
    <vt:lpwstr/>
  </property>
</Properties>
</file>